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Overlock"/>
      <p:regular r:id="rId18"/>
      <p:bold r:id="rId19"/>
      <p:italic r:id="rId20"/>
      <p:boldItalic r:id="rId21"/>
    </p:embeddedFont>
    <p:embeddedFont>
      <p:font typeface="Source Sans Pr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verlock-italic.fntdata"/><Relationship Id="rId22" Type="http://schemas.openxmlformats.org/officeDocument/2006/relationships/font" Target="fonts/SourceSansPro-regular.fntdata"/><Relationship Id="rId21" Type="http://schemas.openxmlformats.org/officeDocument/2006/relationships/font" Target="fonts/Overlock-boldItalic.fntdata"/><Relationship Id="rId24" Type="http://schemas.openxmlformats.org/officeDocument/2006/relationships/font" Target="fonts/SourceSansPro-italic.fntdata"/><Relationship Id="rId23" Type="http://schemas.openxmlformats.org/officeDocument/2006/relationships/font" Target="fonts/SourceSansPr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SourceSansPr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19" Type="http://schemas.openxmlformats.org/officeDocument/2006/relationships/font" Target="fonts/Overlock-bold.fntdata"/><Relationship Id="rId18" Type="http://schemas.openxmlformats.org/officeDocument/2006/relationships/font" Target="fonts/Overlo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Relationship Id="rId4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gif"/><Relationship Id="rId4" Type="http://schemas.openxmlformats.org/officeDocument/2006/relationships/image" Target="../media/image08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10.jpg"/><Relationship Id="rId5" Type="http://schemas.openxmlformats.org/officeDocument/2006/relationships/image" Target="../media/image09.jpg"/><Relationship Id="rId6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Ups 03/27 - 04/07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Mrs. Ward, Team Broncos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Ridge Road Middle School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Warm-Up, Monday March 27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formula to solve for the area of a triangle?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Find the area of the triangle below.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400" y="1911174"/>
            <a:ext cx="7538275" cy="284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74100" y="9560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 Tuesday, March 28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326500" y="722524"/>
            <a:ext cx="2292600" cy="399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 What is the area of the shaded region of the object on the left?</a:t>
            </a:r>
          </a:p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What is the area of the triangle on the right?</a:t>
            </a:r>
          </a:p>
        </p:txBody>
      </p:sp>
      <p:pic>
        <p:nvPicPr>
          <p:cNvPr descr="http://www.ontrack-media.net/algebra1/a1m3l7image38.jpg"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63051"/>
            <a:ext cx="3214649" cy="3507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5225" y="1492850"/>
            <a:ext cx="2819400" cy="24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Wednesday, March 29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87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is the area of the solid figure?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area08"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3700" y="1896062"/>
            <a:ext cx="4038600" cy="30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Thursday, March 30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246700" y="4359675"/>
            <a:ext cx="43911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Find the area of the shaded region.</a:t>
            </a:r>
          </a:p>
        </p:txBody>
      </p:sp>
      <p:pic>
        <p:nvPicPr>
          <p:cNvPr descr="http://www.craiggonzalestutoring.com/wp-content/uploads/2013/08/area-shaded-region.jpg" id="88" name="Shape 88"/>
          <p:cNvPicPr preferRelativeResize="0"/>
          <p:nvPr/>
        </p:nvPicPr>
        <p:blipFill rotWithShape="1">
          <a:blip r:embed="rId3">
            <a:alphaModFix/>
          </a:blip>
          <a:srcRect b="50602" l="0" r="7467" t="0"/>
          <a:stretch/>
        </p:blipFill>
        <p:spPr>
          <a:xfrm>
            <a:off x="103050" y="1068425"/>
            <a:ext cx="5040449" cy="3080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craiggonzalestutoring.com/wp-content/uploads/2013/08/area-shaded-region.jpg" id="89" name="Shape 89"/>
          <p:cNvPicPr preferRelativeResize="0"/>
          <p:nvPr/>
        </p:nvPicPr>
        <p:blipFill rotWithShape="1">
          <a:blip r:embed="rId3">
            <a:alphaModFix/>
          </a:blip>
          <a:srcRect b="0" l="2737" r="13559" t="52969"/>
          <a:stretch/>
        </p:blipFill>
        <p:spPr>
          <a:xfrm>
            <a:off x="4483550" y="2146199"/>
            <a:ext cx="4660449" cy="29973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7255325" y="142525"/>
            <a:ext cx="1800900" cy="2163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Throwback Thursday 12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COMPLETE FIRST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0" y="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Monday, April 3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74750" y="530400"/>
            <a:ext cx="8794500" cy="446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Determine the </a:t>
            </a: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volume</a:t>
            </a: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 and </a:t>
            </a: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surface area</a:t>
            </a: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 of each shape below.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7343100" y="2905475"/>
            <a:ext cx="1800900" cy="2163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Throwback Thursday 12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COMPLETE FIRST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  <p:pic>
        <p:nvPicPr>
          <p:cNvPr descr="http://kerala.skoool.in/uploadedImages/volume%20and%203d3.GIF"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075" y="1242750"/>
            <a:ext cx="3590925" cy="37528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4 layers of 2 rows of 5 cubes"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0237" y="1242750"/>
            <a:ext cx="3476625" cy="354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0" y="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Tuesday, April 4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123350" y="623400"/>
            <a:ext cx="7018200" cy="4433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Each small cube below is 1 inches long.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Determine the </a:t>
            </a: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volume</a:t>
            </a: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 and </a:t>
            </a:r>
            <a:r>
              <a:rPr b="1"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surface area</a:t>
            </a:r>
            <a:r>
              <a:rPr lang="en" sz="2400">
                <a:solidFill>
                  <a:schemeClr val="dk2"/>
                </a:solidFill>
                <a:latin typeface="Overlock"/>
                <a:ea typeface="Overlock"/>
                <a:cs typeface="Overlock"/>
                <a:sym typeface="Overlock"/>
              </a:rPr>
              <a:t> of the shape.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7255325" y="142525"/>
            <a:ext cx="1800900" cy="2163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Throwback Thursday 12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COMPLETE FIRST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  <p:pic>
        <p:nvPicPr>
          <p:cNvPr descr="http://kerala.skoool.in/uploadedImages/volume%20and%203d2.GIF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1075" y="1933575"/>
            <a:ext cx="3800475" cy="3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0" y="11200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Wednesday, April 5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246700" y="1068425"/>
            <a:ext cx="4884600" cy="39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the 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surface area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volume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rectangular prism. Be sure to include units in your answer.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4300" y="2819225"/>
            <a:ext cx="1800900" cy="2163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Throwback Thursday 12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COMPLETE FIRST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LAST CHANCE!!!!!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</a:t>
            </a:r>
          </a:p>
        </p:txBody>
      </p:sp>
      <p:pic>
        <p:nvPicPr>
          <p:cNvPr descr="http://www.shmoop.com/images/prealgebra/unit4/pa.4.353.png"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550" y="445025"/>
            <a:ext cx="3714750" cy="461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0" y="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Warm Up Thursday, April 6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86350" y="623400"/>
            <a:ext cx="3687900" cy="445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the 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surface area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b="1"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volume</a:t>
            </a:r>
            <a:r>
              <a:rPr lang="en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rectangular prisms.</a:t>
            </a:r>
          </a:p>
        </p:txBody>
      </p:sp>
      <p:pic>
        <p:nvPicPr>
          <p:cNvPr descr="http://image.tutorvista.com/cms/images/38/rectangular-prism-example.jpg"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6675" y="2977025"/>
            <a:ext cx="2667000" cy="1819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1.bp.blogspot.com/_FtVv1U3-Ccs/StN7zUXekwI/AAAAAAAAAOQ/MM7i4R36QtY/s320/rectangularprism.bmp"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4500" y="690987"/>
            <a:ext cx="2466975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s1.hubimg.com/u/5489324_f260.jpg" id="124" name="Shape 124"/>
          <p:cNvPicPr preferRelativeResize="0"/>
          <p:nvPr/>
        </p:nvPicPr>
        <p:blipFill rotWithShape="1">
          <a:blip r:embed="rId5">
            <a:alphaModFix/>
          </a:blip>
          <a:srcRect b="6838" l="0" r="0" t="0"/>
          <a:stretch/>
        </p:blipFill>
        <p:spPr>
          <a:xfrm>
            <a:off x="6521475" y="2055825"/>
            <a:ext cx="2476500" cy="302587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6724125" y="142425"/>
            <a:ext cx="2274000" cy="1062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you are done…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Take TBT 13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Khan Academy 20</a:t>
            </a:r>
          </a:p>
        </p:txBody>
      </p:sp>
      <p:pic>
        <p:nvPicPr>
          <p:cNvPr descr="http://www.mathvillage.info/sites/default/files/VolSA/surface_set1/surface_files/image005.png" id="126" name="Shape 1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4850" y="2247900"/>
            <a:ext cx="268605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