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Source Code Pro"/>
      <p:regular r:id="rId20"/>
      <p:bold r:id="rId21"/>
    </p:embeddedFont>
    <p:embeddedFont>
      <p:font typeface="Oswald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regular.fntdata"/><Relationship Id="rId11" Type="http://schemas.openxmlformats.org/officeDocument/2006/relationships/slide" Target="slides/slide7.xml"/><Relationship Id="rId22" Type="http://schemas.openxmlformats.org/officeDocument/2006/relationships/font" Target="fonts/Oswald-regular.fntdata"/><Relationship Id="rId10" Type="http://schemas.openxmlformats.org/officeDocument/2006/relationships/slide" Target="slides/slide6.xml"/><Relationship Id="rId21" Type="http://schemas.openxmlformats.org/officeDocument/2006/relationships/font" Target="fonts/SourceCodePr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 Set 1</a:t>
            </a:r>
            <a:r>
              <a:rPr lang="en"/>
              <a:t>3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Anna Ward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Ridge Road 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 04/26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formula for the area of a triangle?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perimeter of the triangle?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What is the area of the triangle?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1375" y="2705650"/>
            <a:ext cx="1885950" cy="14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 04/27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162300" y="1248425"/>
            <a:ext cx="8670300" cy="370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MEAN ABSOLUTE DEVIATION of the following numbers?           </a:t>
            </a:r>
            <a:r>
              <a:rPr b="1" lang="en">
                <a:solidFill>
                  <a:srgbClr val="9900FF"/>
                </a:solidFill>
              </a:rPr>
              <a:t>50 100 55 95 98 52 75</a:t>
            </a:r>
          </a:p>
          <a:p>
            <a:pPr lvl="0">
              <a:spcBef>
                <a:spcPts val="0"/>
              </a:spcBef>
              <a:buNone/>
            </a:pPr>
            <a:r>
              <a:rPr i="1" lang="en">
                <a:solidFill>
                  <a:srgbClr val="FF0000"/>
                </a:solidFill>
              </a:rPr>
              <a:t>HINT:  USE PAGE 93 of your notebook!!!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6017400" y="3258375"/>
            <a:ext cx="2896200" cy="16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1800"/>
              <a:t>After you are done, you MUST work on Throwback Thursday 15 before moving on to Khan!!!!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ITEM 94:  IQR and finding the missing value of an average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IQR?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ITEM 94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Janelle scored a 75, 100, 90, 80, 83 on her quizzes.  What would she need to score on her last quiz if she wanted to receive an average of 85?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 for today: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NEARPOD:  MUST BE COMPLETED TODAY!!!  CODE:    SKTYA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Vocabulary HW DUE tomorrow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Statistics Choice Board due Friday at the end of class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 04/28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set:  13, 19, 21, 2, 5, 6, 3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mean?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mode?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range?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median?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IQR?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Complete a box plot with the data set.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What is the MAD?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30800" y="1889700"/>
            <a:ext cx="23076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04/</a:t>
            </a:r>
            <a:r>
              <a:rPr lang="en"/>
              <a:t>17</a:t>
            </a: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>
            <a:alphaModFix/>
          </a:blip>
          <a:srcRect b="11020" l="24553" r="25132" t="16283"/>
          <a:stretch/>
        </p:blipFill>
        <p:spPr>
          <a:xfrm>
            <a:off x="2812201" y="-12874"/>
            <a:ext cx="63317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181375" y="220250"/>
            <a:ext cx="2422800" cy="12048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Grab warm up tracker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Grab HW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Put TEST in bin (if complete)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Khan Academy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6833325" y="1889700"/>
            <a:ext cx="18798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Warm-Up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04/</a:t>
            </a:r>
            <a:r>
              <a:rPr lang="en"/>
              <a:t>18</a:t>
            </a: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b="13259" l="25042" r="28555" t="21003"/>
          <a:stretch/>
        </p:blipFill>
        <p:spPr>
          <a:xfrm>
            <a:off x="0" y="0"/>
            <a:ext cx="645752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6374300" y="3899725"/>
            <a:ext cx="2682000" cy="1153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Retake TBT 13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Work On Notebook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PUT TEST IN BIN!!!!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98675" y="148025"/>
            <a:ext cx="3342600" cy="1208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04/</a:t>
            </a:r>
            <a:r>
              <a:rPr lang="en"/>
              <a:t>19</a:t>
            </a: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 b="5491" l="25089" r="25946" t="26369"/>
          <a:stretch/>
        </p:blipFill>
        <p:spPr>
          <a:xfrm>
            <a:off x="2516249" y="0"/>
            <a:ext cx="657429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04/2</a:t>
            </a:r>
            <a:r>
              <a:rPr lang="en"/>
              <a:t>0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b="9331" l="24954" r="27157" t="37164"/>
          <a:stretch/>
        </p:blipFill>
        <p:spPr>
          <a:xfrm>
            <a:off x="1702124" y="372500"/>
            <a:ext cx="7441875" cy="4674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04/21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51825" y="1274425"/>
            <a:ext cx="1943400" cy="38691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Put HW in Black Bin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Turn in any late Take-Home tests in Gray Bin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Start Throwback Thursday 14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17649" l="24549" r="26351" t="21489"/>
          <a:stretch/>
        </p:blipFill>
        <p:spPr>
          <a:xfrm>
            <a:off x="1851825" y="0"/>
            <a:ext cx="7292175" cy="508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13815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 04/24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2764275"/>
            <a:ext cx="8520600" cy="237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shape will this make when folded back up?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surface area of this shape?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What is the volume?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6075" y="362100"/>
            <a:ext cx="5105075" cy="2379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372675" y="1103462"/>
            <a:ext cx="2779500" cy="13950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Warm Up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TBT 14</a:t>
            </a:r>
          </a:p>
          <a:p>
            <a:pPr indent="-381000" lvl="0" marL="4572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Khan Academy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 04/25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94500" y="1320000"/>
            <a:ext cx="8955000" cy="382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name of this object?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Sketch what it would look like as a net.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surface area of this shape?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1262" y="-12"/>
            <a:ext cx="2752725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16025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Box Plots Notes (Item 92)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162300" y="811475"/>
            <a:ext cx="8670000" cy="375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Order the data set least to greatest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Divide the set in half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Find the median (2nd quartile)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Find the 1st quartile (divide first half in half)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Find the 3rd quartile (divide the second half in half)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Create a box using quartiles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Create whiskers using least and greatest numbers.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