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D3D579E-2729-4B29-AD28-A1D78B2D3481}">
  <a:tblStyle styleId="{ED3D579E-2729-4B29-AD28-A1D78B2D3481}" styleName="Table_0">
    <a:wholeTbl>
      <a:tcTxStyle/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Set 7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726950" y="156775"/>
            <a:ext cx="4105200" cy="441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Bob and his five friends need at least $200 to purchase tickets to Scarowinds. Bob already paid $18. If each friend is going to pay the remaining cost equally, how much does each friend need to pay?</a:t>
            </a:r>
          </a:p>
        </p:txBody>
      </p:sp>
      <p:pic>
        <p:nvPicPr>
          <p:cNvPr descr="http://parkthoughts.com/wp-content/uploads/2009/09/SCarowinds_10_Seasons.jpg"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2299" y="2863625"/>
            <a:ext cx="2653400" cy="221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Monday, December 12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4955700" cy="346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Equation</a:t>
            </a: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	</a:t>
            </a:r>
            <a:r>
              <a:rPr b="1"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 = 5x + 2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chart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 a graph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patterns you observe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x=20, then what is y? </a:t>
            </a:r>
          </a:p>
        </p:txBody>
      </p:sp>
      <p:pic>
        <p:nvPicPr>
          <p:cNvPr descr="http://www2.teachhouston.uh.edu/TeachHouston_document/lesson_plans1/images/Graphing_Ordered_Pairs_image003.gif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0275" y="2305887"/>
            <a:ext cx="3876524" cy="2876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4" name="Shape 94"/>
          <p:cNvGraphicFramePr/>
          <p:nvPr/>
        </p:nvGraphicFramePr>
        <p:xfrm>
          <a:off x="4515475" y="1049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{ED3D579E-2729-4B29-AD28-A1D78B2D3481}</a:tableStyleId>
              </a:tblPr>
              <a:tblGrid>
                <a:gridCol w="1253000"/>
                <a:gridCol w="1347875"/>
              </a:tblGrid>
              <a:tr h="3613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</a:t>
                      </a: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161675" y="104925"/>
            <a:ext cx="8670600" cy="91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Tuesday, December 13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80875" y="1099575"/>
            <a:ext cx="5186400" cy="3646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is equal to three more than the product of 4 and x.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Equation</a:t>
            </a: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 __________	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chart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 a graph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Explain patterns you observe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x=20, then what is y? </a:t>
            </a:r>
          </a:p>
        </p:txBody>
      </p:sp>
      <p:pic>
        <p:nvPicPr>
          <p:cNvPr descr="http://www2.teachhouston.uh.edu/TeachHouston_document/lesson_plans1/images/Graphing_Ordered_Pairs_image003.gif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0275" y="2305887"/>
            <a:ext cx="3876524" cy="28766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2" name="Shape 102"/>
          <p:cNvGraphicFramePr/>
          <p:nvPr/>
        </p:nvGraphicFramePr>
        <p:xfrm>
          <a:off x="5835225" y="1049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{ED3D579E-2729-4B29-AD28-A1D78B2D3481}</a:tableStyleId>
              </a:tblPr>
              <a:tblGrid>
                <a:gridCol w="1253000"/>
                <a:gridCol w="1347875"/>
              </a:tblGrid>
              <a:tr h="3613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</a:t>
                      </a: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  <a:tr h="3679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T="0" marB="0" marR="73025" marL="730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73025" marL="730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53950" y="62550"/>
            <a:ext cx="8778300" cy="9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Wednesday, December 14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53950" y="1017750"/>
            <a:ext cx="8955300" cy="3825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 an inequality and graph the following scenarios: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posted at least 25 pictures on Instagram.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were at most 1,500 people at the Beyonce concert.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than 18 students did their homework last night.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 I borrow up to $10.00?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slept less than 5 hours last night.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0" y="0"/>
            <a:ext cx="8740200" cy="83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Thursday, December 15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7400" y="1019925"/>
            <a:ext cx="8861100" cy="38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 an inequality and graph the following scenarios: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is below 50 degrees outside.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Beyonce has over 3,500,000 Twitter followers.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more than 150 students can be in the media center at once.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Fewer than 175 road the train.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played video games for at least 7 hours over the weekend.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0" y="0"/>
            <a:ext cx="8740200" cy="83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Warm-Up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Friday, December 16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7400" y="1019925"/>
            <a:ext cx="8861100" cy="385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 an inequality, solve and graph the following scenario:</a:t>
            </a:r>
          </a:p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Jadelice went to the candy store.  She has up to $60 to spend on treats for her friends.  She’s already spent $34 on Air Heads.  If Ring Pops cost $2 a piece, how many could she purchase?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NOT USE NUMBER SENSE TO SOLVE THIS.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WILL YELL AT YOU!!!!!!!!!!!!!!!!!!!!!!  :)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170975" y="151700"/>
            <a:ext cx="8790900" cy="115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Monday, December 19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 u="sng"/>
              <a:t>Work on</a:t>
            </a:r>
            <a:r>
              <a:rPr lang="en" sz="2400"/>
              <a:t>: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Khan Academy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Light up the Room Virtual Lab (Discovery Education)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Light Energy Vocabulary 2 and 3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Light Crossword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0" y="0"/>
            <a:ext cx="8740200" cy="83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Warm-Up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Tuesday, December 20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99725" y="1035075"/>
            <a:ext cx="9044400" cy="393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Write an inequality, solve and graph the following scenario:  Kerry was saving for a vacation to Disney World.  She needs a total of $900 to take a trip.  Her grandmother has already paid $200 for her deposit as a present.  She has one week to earn the additional amount.  How much she earn per day to take her vacation?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Wednesday, December 21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982825" y="410000"/>
            <a:ext cx="4040100" cy="435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Walter and his four friends need at most $74.50 to buy a video game. Walter already paid $37.10. If his friends are equally paying the remaining amount, how much should each person pay? Write, solve, and graph an inequality that represents this situation.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