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embedTrueTypeFonts="1" strictFirstAndLastChars="0" saveSubsetFonts="1">
  <p:sldMasterIdLst>
    <p:sldMasterId id="2147483670" r:id="rId3"/>
    <p:sldMasterId id="2147483671"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Lst>
  <p:sldSz cy="5143500" cx="9144000"/>
  <p:notesSz cx="6858000" cy="9144000"/>
  <p:embeddedFontLst>
    <p:embeddedFont>
      <p:font typeface="Raleway"/>
      <p:regular r:id="rId19"/>
      <p:bold r:id="rId20"/>
      <p:italic r:id="rId21"/>
      <p:boldItalic r:id="rId22"/>
    </p:embeddedFont>
    <p:embeddedFont>
      <p:font typeface="Playfair Display"/>
      <p:regular r:id="rId23"/>
      <p:bold r:id="rId24"/>
      <p:italic r:id="rId25"/>
      <p:boldItalic r:id="rId26"/>
    </p:embeddedFont>
    <p:embeddedFont>
      <p:font typeface="Montserrat"/>
      <p:regular r:id="rId27"/>
      <p:bold r:id="rId28"/>
    </p:embeddedFont>
    <p:embeddedFont>
      <p:font typeface="Lato"/>
      <p:regular r:id="rId29"/>
      <p:bold r:id="rId30"/>
      <p:italic r:id="rId31"/>
      <p:boldItalic r:id="rId32"/>
    </p:embeddedFont>
    <p:embeddedFont>
      <p:font typeface="Oswald"/>
      <p:regular r:id="rId33"/>
      <p:bold r:id="rId3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_rels/presentation.xml.rels><?xml version="1.0" encoding="UTF-8" standalone="yes"?><Relationships xmlns="http://schemas.openxmlformats.org/package/2006/relationships"><Relationship Id="rId20" Type="http://schemas.openxmlformats.org/officeDocument/2006/relationships/font" Target="fonts/Raleway-bold.fntdata"/><Relationship Id="rId22" Type="http://schemas.openxmlformats.org/officeDocument/2006/relationships/font" Target="fonts/Raleway-boldItalic.fntdata"/><Relationship Id="rId21" Type="http://schemas.openxmlformats.org/officeDocument/2006/relationships/font" Target="fonts/Raleway-italic.fntdata"/><Relationship Id="rId24" Type="http://schemas.openxmlformats.org/officeDocument/2006/relationships/font" Target="fonts/PlayfairDisplay-bold.fntdata"/><Relationship Id="rId23" Type="http://schemas.openxmlformats.org/officeDocument/2006/relationships/font" Target="fonts/PlayfairDisplay-regular.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26" Type="http://schemas.openxmlformats.org/officeDocument/2006/relationships/font" Target="fonts/PlayfairDisplay-boldItalic.fntdata"/><Relationship Id="rId25" Type="http://schemas.openxmlformats.org/officeDocument/2006/relationships/font" Target="fonts/PlayfairDisplay-italic.fntdata"/><Relationship Id="rId28" Type="http://schemas.openxmlformats.org/officeDocument/2006/relationships/font" Target="fonts/Montserrat-bold.fntdata"/><Relationship Id="rId27" Type="http://schemas.openxmlformats.org/officeDocument/2006/relationships/font" Target="fonts/Montserrat-regular.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Lato-regular.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Lato-italic.fntdata"/><Relationship Id="rId30" Type="http://schemas.openxmlformats.org/officeDocument/2006/relationships/font" Target="fonts/Lato-bold.fntdata"/><Relationship Id="rId11" Type="http://schemas.openxmlformats.org/officeDocument/2006/relationships/slide" Target="slides/slide6.xml"/><Relationship Id="rId33" Type="http://schemas.openxmlformats.org/officeDocument/2006/relationships/font" Target="fonts/Oswald-regular.fntdata"/><Relationship Id="rId10" Type="http://schemas.openxmlformats.org/officeDocument/2006/relationships/slide" Target="slides/slide5.xml"/><Relationship Id="rId32" Type="http://schemas.openxmlformats.org/officeDocument/2006/relationships/font" Target="fonts/Lato-boldItalic.fntdata"/><Relationship Id="rId13" Type="http://schemas.openxmlformats.org/officeDocument/2006/relationships/slide" Target="slides/slide8.xml"/><Relationship Id="rId12" Type="http://schemas.openxmlformats.org/officeDocument/2006/relationships/slide" Target="slides/slide7.xml"/><Relationship Id="rId34" Type="http://schemas.openxmlformats.org/officeDocument/2006/relationships/font" Target="fonts/Oswald-bold.fntdata"/><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font" Target="fonts/Raleway-regular.fntdata"/><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rIns="91425" tIns="91425"/>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7" name="Shape 117"/>
        <p:cNvGrpSpPr/>
        <p:nvPr/>
      </p:nvGrpSpPr>
      <p:grpSpPr>
        <a:xfrm>
          <a:off x="0" y="0"/>
          <a:ext cx="0" cy="0"/>
          <a:chOff x="0" y="0"/>
          <a:chExt cx="0" cy="0"/>
        </a:xfrm>
      </p:grpSpPr>
      <p:sp>
        <p:nvSpPr>
          <p:cNvPr id="118" name="Shape 118"/>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p:spPr>
      </p:sp>
      <p:sp>
        <p:nvSpPr>
          <p:cNvPr id="119" name="Shape 11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6" name="Shape 186"/>
        <p:cNvGrpSpPr/>
        <p:nvPr/>
      </p:nvGrpSpPr>
      <p:grpSpPr>
        <a:xfrm>
          <a:off x="0" y="0"/>
          <a:ext cx="0" cy="0"/>
          <a:chOff x="0" y="0"/>
          <a:chExt cx="0" cy="0"/>
        </a:xfrm>
      </p:grpSpPr>
      <p:sp>
        <p:nvSpPr>
          <p:cNvPr id="187" name="Shape 18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88" name="Shape 18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5" name="Shape 195"/>
        <p:cNvGrpSpPr/>
        <p:nvPr/>
      </p:nvGrpSpPr>
      <p:grpSpPr>
        <a:xfrm>
          <a:off x="0" y="0"/>
          <a:ext cx="0" cy="0"/>
          <a:chOff x="0" y="0"/>
          <a:chExt cx="0" cy="0"/>
        </a:xfrm>
      </p:grpSpPr>
      <p:sp>
        <p:nvSpPr>
          <p:cNvPr id="196" name="Shape 19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97" name="Shape 19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04" name="Shape 204"/>
        <p:cNvGrpSpPr/>
        <p:nvPr/>
      </p:nvGrpSpPr>
      <p:grpSpPr>
        <a:xfrm>
          <a:off x="0" y="0"/>
          <a:ext cx="0" cy="0"/>
          <a:chOff x="0" y="0"/>
          <a:chExt cx="0" cy="0"/>
        </a:xfrm>
      </p:grpSpPr>
      <p:sp>
        <p:nvSpPr>
          <p:cNvPr id="205" name="Shape 20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06" name="Shape 20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11" name="Shape 211"/>
        <p:cNvGrpSpPr/>
        <p:nvPr/>
      </p:nvGrpSpPr>
      <p:grpSpPr>
        <a:xfrm>
          <a:off x="0" y="0"/>
          <a:ext cx="0" cy="0"/>
          <a:chOff x="0" y="0"/>
          <a:chExt cx="0" cy="0"/>
        </a:xfrm>
      </p:grpSpPr>
      <p:sp>
        <p:nvSpPr>
          <p:cNvPr id="212" name="Shape 21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13" name="Shape 21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3" name="Shape 123"/>
        <p:cNvGrpSpPr/>
        <p:nvPr/>
      </p:nvGrpSpPr>
      <p:grpSpPr>
        <a:xfrm>
          <a:off x="0" y="0"/>
          <a:ext cx="0" cy="0"/>
          <a:chOff x="0" y="0"/>
          <a:chExt cx="0" cy="0"/>
        </a:xfrm>
      </p:grpSpPr>
      <p:sp>
        <p:nvSpPr>
          <p:cNvPr id="124" name="Shape 12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5" name="Shape 12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0" name="Shape 130"/>
        <p:cNvGrpSpPr/>
        <p:nvPr/>
      </p:nvGrpSpPr>
      <p:grpSpPr>
        <a:xfrm>
          <a:off x="0" y="0"/>
          <a:ext cx="0" cy="0"/>
          <a:chOff x="0" y="0"/>
          <a:chExt cx="0" cy="0"/>
        </a:xfrm>
      </p:grpSpPr>
      <p:sp>
        <p:nvSpPr>
          <p:cNvPr id="131" name="Shape 13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2" name="Shape 13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7" name="Shape 137"/>
        <p:cNvGrpSpPr/>
        <p:nvPr/>
      </p:nvGrpSpPr>
      <p:grpSpPr>
        <a:xfrm>
          <a:off x="0" y="0"/>
          <a:ext cx="0" cy="0"/>
          <a:chOff x="0" y="0"/>
          <a:chExt cx="0" cy="0"/>
        </a:xfrm>
      </p:grpSpPr>
      <p:sp>
        <p:nvSpPr>
          <p:cNvPr id="138" name="Shape 13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9" name="Shape 13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4" name="Shape 144"/>
        <p:cNvGrpSpPr/>
        <p:nvPr/>
      </p:nvGrpSpPr>
      <p:grpSpPr>
        <a:xfrm>
          <a:off x="0" y="0"/>
          <a:ext cx="0" cy="0"/>
          <a:chOff x="0" y="0"/>
          <a:chExt cx="0" cy="0"/>
        </a:xfrm>
      </p:grpSpPr>
      <p:sp>
        <p:nvSpPr>
          <p:cNvPr id="145" name="Shape 14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6" name="Shape 14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5" name="Shape 155"/>
        <p:cNvGrpSpPr/>
        <p:nvPr/>
      </p:nvGrpSpPr>
      <p:grpSpPr>
        <a:xfrm>
          <a:off x="0" y="0"/>
          <a:ext cx="0" cy="0"/>
          <a:chOff x="0" y="0"/>
          <a:chExt cx="0" cy="0"/>
        </a:xfrm>
      </p:grpSpPr>
      <p:sp>
        <p:nvSpPr>
          <p:cNvPr id="156" name="Shape 15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7" name="Shape 15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4" name="Shape 164"/>
        <p:cNvGrpSpPr/>
        <p:nvPr/>
      </p:nvGrpSpPr>
      <p:grpSpPr>
        <a:xfrm>
          <a:off x="0" y="0"/>
          <a:ext cx="0" cy="0"/>
          <a:chOff x="0" y="0"/>
          <a:chExt cx="0" cy="0"/>
        </a:xfrm>
      </p:grpSpPr>
      <p:sp>
        <p:nvSpPr>
          <p:cNvPr id="165" name="Shape 16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66" name="Shape 16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2" name="Shape 172"/>
        <p:cNvGrpSpPr/>
        <p:nvPr/>
      </p:nvGrpSpPr>
      <p:grpSpPr>
        <a:xfrm>
          <a:off x="0" y="0"/>
          <a:ext cx="0" cy="0"/>
          <a:chOff x="0" y="0"/>
          <a:chExt cx="0" cy="0"/>
        </a:xfrm>
      </p:grpSpPr>
      <p:sp>
        <p:nvSpPr>
          <p:cNvPr id="173" name="Shape 17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74" name="Shape 17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8" name="Shape 178"/>
        <p:cNvGrpSpPr/>
        <p:nvPr/>
      </p:nvGrpSpPr>
      <p:grpSpPr>
        <a:xfrm>
          <a:off x="0" y="0"/>
          <a:ext cx="0" cy="0"/>
          <a:chOff x="0" y="0"/>
          <a:chExt cx="0" cy="0"/>
        </a:xfrm>
      </p:grpSpPr>
      <p:sp>
        <p:nvSpPr>
          <p:cNvPr id="179" name="Shape 17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80" name="Shape 18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bg>
      <p:bgPr>
        <a:solidFill>
          <a:schemeClr val="dk1"/>
        </a:solidFill>
      </p:bgPr>
    </p:bg>
    <p:spTree>
      <p:nvGrpSpPr>
        <p:cNvPr id="9" name="Shape 9"/>
        <p:cNvGrpSpPr/>
        <p:nvPr/>
      </p:nvGrpSpPr>
      <p:grpSpPr>
        <a:xfrm>
          <a:off x="0" y="0"/>
          <a:ext cx="0" cy="0"/>
          <a:chOff x="0" y="0"/>
          <a:chExt cx="0" cy="0"/>
        </a:xfrm>
      </p:grpSpPr>
      <p:sp>
        <p:nvSpPr>
          <p:cNvPr id="10" name="Shape 10"/>
          <p:cNvSpPr/>
          <p:nvPr/>
        </p:nvSpPr>
        <p:spPr>
          <a:xfrm>
            <a:off x="4286250" y="0"/>
            <a:ext cx="72300" cy="5143500"/>
          </a:xfrm>
          <a:prstGeom prst="rect">
            <a:avLst/>
          </a:prstGeom>
          <a:solidFill>
            <a:schemeClr val="dk2"/>
          </a:solidFill>
          <a:ln>
            <a:noFill/>
          </a:ln>
        </p:spPr>
        <p:txBody>
          <a:bodyPr anchorCtr="0" anchor="ctr" bIns="91425" lIns="91425" rIns="91425" tIns="91425">
            <a:noAutofit/>
          </a:bodyPr>
          <a:lstStyle/>
          <a:p>
            <a:pPr lvl="0">
              <a:spcBef>
                <a:spcPts val="0"/>
              </a:spcBef>
              <a:buNone/>
            </a:pPr>
            <a:r>
              <a:t/>
            </a:r>
            <a:endParaRPr/>
          </a:p>
        </p:txBody>
      </p:sp>
      <p:sp>
        <p:nvSpPr>
          <p:cNvPr id="11" name="Shape 11"/>
          <p:cNvSpPr/>
          <p:nvPr/>
        </p:nvSpPr>
        <p:spPr>
          <a:xfrm>
            <a:off x="4358475" y="0"/>
            <a:ext cx="3853200" cy="5143500"/>
          </a:xfrm>
          <a:prstGeom prst="rect">
            <a:avLst/>
          </a:prstGeom>
          <a:solidFill>
            <a:schemeClr val="accent5"/>
          </a:solidFill>
          <a:ln>
            <a:noFill/>
          </a:ln>
        </p:spPr>
        <p:txBody>
          <a:bodyPr anchorCtr="0" anchor="ctr" bIns="91425" lIns="91425" rIns="91425" tIns="91425">
            <a:noAutofit/>
          </a:bodyPr>
          <a:lstStyle/>
          <a:p>
            <a:pPr lvl="0">
              <a:spcBef>
                <a:spcPts val="0"/>
              </a:spcBef>
              <a:buNone/>
            </a:pPr>
            <a:r>
              <a:t/>
            </a:r>
            <a:endParaRPr/>
          </a:p>
        </p:txBody>
      </p:sp>
      <p:sp>
        <p:nvSpPr>
          <p:cNvPr id="12" name="Shape 12"/>
          <p:cNvSpPr txBox="1"/>
          <p:nvPr>
            <p:ph type="ctrTitle"/>
          </p:nvPr>
        </p:nvSpPr>
        <p:spPr>
          <a:xfrm>
            <a:off x="344250" y="1403850"/>
            <a:ext cx="8455500" cy="2146800"/>
          </a:xfrm>
          <a:prstGeom prst="rect">
            <a:avLst/>
          </a:prstGeom>
          <a:solidFill>
            <a:srgbClr val="FFFFFF"/>
          </a:solidFill>
        </p:spPr>
        <p:txBody>
          <a:bodyPr anchorCtr="0" anchor="ctr" bIns="91425" lIns="91425" rIns="91425" tIns="91425"/>
          <a:lstStyle>
            <a:lvl1pPr lvl="0" algn="ctr">
              <a:spcBef>
                <a:spcPts val="0"/>
              </a:spcBef>
              <a:buSzPct val="100000"/>
              <a:buFont typeface="Playfair Display"/>
              <a:defRPr b="1" sz="6800">
                <a:latin typeface="Playfair Display"/>
                <a:ea typeface="Playfair Display"/>
                <a:cs typeface="Playfair Display"/>
                <a:sym typeface="Playfair Display"/>
              </a:defRPr>
            </a:lvl1pPr>
            <a:lvl2pPr lvl="1" algn="ctr">
              <a:spcBef>
                <a:spcPts val="0"/>
              </a:spcBef>
              <a:buSzPct val="100000"/>
              <a:buFont typeface="Playfair Display"/>
              <a:defRPr b="1" sz="6800">
                <a:latin typeface="Playfair Display"/>
                <a:ea typeface="Playfair Display"/>
                <a:cs typeface="Playfair Display"/>
                <a:sym typeface="Playfair Display"/>
              </a:defRPr>
            </a:lvl2pPr>
            <a:lvl3pPr lvl="2" algn="ctr">
              <a:spcBef>
                <a:spcPts val="0"/>
              </a:spcBef>
              <a:buSzPct val="100000"/>
              <a:buFont typeface="Playfair Display"/>
              <a:defRPr b="1" sz="6800">
                <a:latin typeface="Playfair Display"/>
                <a:ea typeface="Playfair Display"/>
                <a:cs typeface="Playfair Display"/>
                <a:sym typeface="Playfair Display"/>
              </a:defRPr>
            </a:lvl3pPr>
            <a:lvl4pPr lvl="3" algn="ctr">
              <a:spcBef>
                <a:spcPts val="0"/>
              </a:spcBef>
              <a:buSzPct val="100000"/>
              <a:buFont typeface="Playfair Display"/>
              <a:defRPr b="1" sz="6800">
                <a:latin typeface="Playfair Display"/>
                <a:ea typeface="Playfair Display"/>
                <a:cs typeface="Playfair Display"/>
                <a:sym typeface="Playfair Display"/>
              </a:defRPr>
            </a:lvl4pPr>
            <a:lvl5pPr lvl="4" algn="ctr">
              <a:spcBef>
                <a:spcPts val="0"/>
              </a:spcBef>
              <a:buSzPct val="100000"/>
              <a:buFont typeface="Playfair Display"/>
              <a:defRPr b="1" sz="6800">
                <a:latin typeface="Playfair Display"/>
                <a:ea typeface="Playfair Display"/>
                <a:cs typeface="Playfair Display"/>
                <a:sym typeface="Playfair Display"/>
              </a:defRPr>
            </a:lvl5pPr>
            <a:lvl6pPr lvl="5" algn="ctr">
              <a:spcBef>
                <a:spcPts val="0"/>
              </a:spcBef>
              <a:buSzPct val="100000"/>
              <a:buFont typeface="Playfair Display"/>
              <a:defRPr b="1" sz="6800">
                <a:latin typeface="Playfair Display"/>
                <a:ea typeface="Playfair Display"/>
                <a:cs typeface="Playfair Display"/>
                <a:sym typeface="Playfair Display"/>
              </a:defRPr>
            </a:lvl6pPr>
            <a:lvl7pPr lvl="6" algn="ctr">
              <a:spcBef>
                <a:spcPts val="0"/>
              </a:spcBef>
              <a:buSzPct val="100000"/>
              <a:buFont typeface="Playfair Display"/>
              <a:defRPr b="1" sz="6800">
                <a:latin typeface="Playfair Display"/>
                <a:ea typeface="Playfair Display"/>
                <a:cs typeface="Playfair Display"/>
                <a:sym typeface="Playfair Display"/>
              </a:defRPr>
            </a:lvl7pPr>
            <a:lvl8pPr lvl="7" algn="ctr">
              <a:spcBef>
                <a:spcPts val="0"/>
              </a:spcBef>
              <a:buSzPct val="100000"/>
              <a:buFont typeface="Playfair Display"/>
              <a:defRPr b="1" sz="6800">
                <a:latin typeface="Playfair Display"/>
                <a:ea typeface="Playfair Display"/>
                <a:cs typeface="Playfair Display"/>
                <a:sym typeface="Playfair Display"/>
              </a:defRPr>
            </a:lvl8pPr>
            <a:lvl9pPr lvl="8" algn="ctr">
              <a:spcBef>
                <a:spcPts val="0"/>
              </a:spcBef>
              <a:buSzPct val="100000"/>
              <a:buFont typeface="Playfair Display"/>
              <a:defRPr b="1" sz="6800">
                <a:latin typeface="Playfair Display"/>
                <a:ea typeface="Playfair Display"/>
                <a:cs typeface="Playfair Display"/>
                <a:sym typeface="Playfair Display"/>
              </a:defRPr>
            </a:lvl9pPr>
          </a:lstStyle>
          <a:p/>
        </p:txBody>
      </p:sp>
      <p:sp>
        <p:nvSpPr>
          <p:cNvPr id="13" name="Shape 13"/>
          <p:cNvSpPr txBox="1"/>
          <p:nvPr>
            <p:ph idx="1" type="subTitle"/>
          </p:nvPr>
        </p:nvSpPr>
        <p:spPr>
          <a:xfrm>
            <a:off x="344250" y="3550650"/>
            <a:ext cx="4910100" cy="577800"/>
          </a:xfrm>
          <a:prstGeom prst="rect">
            <a:avLst/>
          </a:prstGeom>
          <a:solidFill>
            <a:schemeClr val="dk2"/>
          </a:solidFill>
        </p:spPr>
        <p:txBody>
          <a:bodyPr anchorCtr="0" anchor="ctr" bIns="91425" lIns="91425" rIns="91425" tIns="91425"/>
          <a:lstStyle>
            <a:lvl1pPr lvl="0">
              <a:lnSpc>
                <a:spcPct val="100000"/>
              </a:lnSpc>
              <a:spcBef>
                <a:spcPts val="0"/>
              </a:spcBef>
              <a:spcAft>
                <a:spcPts val="0"/>
              </a:spcAft>
              <a:buClr>
                <a:schemeClr val="lt1"/>
              </a:buClr>
              <a:buSzPct val="100000"/>
              <a:buFont typeface="Montserrat"/>
              <a:buNone/>
              <a:defRPr b="1" sz="2400">
                <a:solidFill>
                  <a:schemeClr val="lt1"/>
                </a:solidFill>
                <a:latin typeface="Montserrat"/>
                <a:ea typeface="Montserrat"/>
                <a:cs typeface="Montserrat"/>
                <a:sym typeface="Montserrat"/>
              </a:defRPr>
            </a:lvl1pPr>
            <a:lvl2pPr lvl="1">
              <a:lnSpc>
                <a:spcPct val="100000"/>
              </a:lnSpc>
              <a:spcBef>
                <a:spcPts val="0"/>
              </a:spcBef>
              <a:spcAft>
                <a:spcPts val="0"/>
              </a:spcAft>
              <a:buClr>
                <a:schemeClr val="lt1"/>
              </a:buClr>
              <a:buSzPct val="100000"/>
              <a:buFont typeface="Montserrat"/>
              <a:buNone/>
              <a:defRPr b="1" sz="2400">
                <a:solidFill>
                  <a:schemeClr val="lt1"/>
                </a:solidFill>
                <a:latin typeface="Montserrat"/>
                <a:ea typeface="Montserrat"/>
                <a:cs typeface="Montserrat"/>
                <a:sym typeface="Montserrat"/>
              </a:defRPr>
            </a:lvl2pPr>
            <a:lvl3pPr lvl="2">
              <a:lnSpc>
                <a:spcPct val="100000"/>
              </a:lnSpc>
              <a:spcBef>
                <a:spcPts val="0"/>
              </a:spcBef>
              <a:spcAft>
                <a:spcPts val="0"/>
              </a:spcAft>
              <a:buClr>
                <a:schemeClr val="lt1"/>
              </a:buClr>
              <a:buSzPct val="100000"/>
              <a:buFont typeface="Montserrat"/>
              <a:buNone/>
              <a:defRPr b="1" sz="2400">
                <a:solidFill>
                  <a:schemeClr val="lt1"/>
                </a:solidFill>
                <a:latin typeface="Montserrat"/>
                <a:ea typeface="Montserrat"/>
                <a:cs typeface="Montserrat"/>
                <a:sym typeface="Montserrat"/>
              </a:defRPr>
            </a:lvl3pPr>
            <a:lvl4pPr lvl="3">
              <a:lnSpc>
                <a:spcPct val="100000"/>
              </a:lnSpc>
              <a:spcBef>
                <a:spcPts val="0"/>
              </a:spcBef>
              <a:spcAft>
                <a:spcPts val="0"/>
              </a:spcAft>
              <a:buClr>
                <a:schemeClr val="lt1"/>
              </a:buClr>
              <a:buSzPct val="100000"/>
              <a:buFont typeface="Montserrat"/>
              <a:buNone/>
              <a:defRPr b="1" sz="2400">
                <a:solidFill>
                  <a:schemeClr val="lt1"/>
                </a:solidFill>
                <a:latin typeface="Montserrat"/>
                <a:ea typeface="Montserrat"/>
                <a:cs typeface="Montserrat"/>
                <a:sym typeface="Montserrat"/>
              </a:defRPr>
            </a:lvl4pPr>
            <a:lvl5pPr lvl="4">
              <a:lnSpc>
                <a:spcPct val="100000"/>
              </a:lnSpc>
              <a:spcBef>
                <a:spcPts val="0"/>
              </a:spcBef>
              <a:spcAft>
                <a:spcPts val="0"/>
              </a:spcAft>
              <a:buClr>
                <a:schemeClr val="lt1"/>
              </a:buClr>
              <a:buSzPct val="100000"/>
              <a:buFont typeface="Montserrat"/>
              <a:buNone/>
              <a:defRPr b="1" sz="2400">
                <a:solidFill>
                  <a:schemeClr val="lt1"/>
                </a:solidFill>
                <a:latin typeface="Montserrat"/>
                <a:ea typeface="Montserrat"/>
                <a:cs typeface="Montserrat"/>
                <a:sym typeface="Montserrat"/>
              </a:defRPr>
            </a:lvl5pPr>
            <a:lvl6pPr lvl="5">
              <a:lnSpc>
                <a:spcPct val="100000"/>
              </a:lnSpc>
              <a:spcBef>
                <a:spcPts val="0"/>
              </a:spcBef>
              <a:spcAft>
                <a:spcPts val="0"/>
              </a:spcAft>
              <a:buClr>
                <a:schemeClr val="lt1"/>
              </a:buClr>
              <a:buSzPct val="100000"/>
              <a:buFont typeface="Montserrat"/>
              <a:buNone/>
              <a:defRPr b="1" sz="2400">
                <a:solidFill>
                  <a:schemeClr val="lt1"/>
                </a:solidFill>
                <a:latin typeface="Montserrat"/>
                <a:ea typeface="Montserrat"/>
                <a:cs typeface="Montserrat"/>
                <a:sym typeface="Montserrat"/>
              </a:defRPr>
            </a:lvl6pPr>
            <a:lvl7pPr lvl="6">
              <a:lnSpc>
                <a:spcPct val="100000"/>
              </a:lnSpc>
              <a:spcBef>
                <a:spcPts val="0"/>
              </a:spcBef>
              <a:spcAft>
                <a:spcPts val="0"/>
              </a:spcAft>
              <a:buClr>
                <a:schemeClr val="lt1"/>
              </a:buClr>
              <a:buSzPct val="100000"/>
              <a:buFont typeface="Montserrat"/>
              <a:buNone/>
              <a:defRPr b="1" sz="2400">
                <a:solidFill>
                  <a:schemeClr val="lt1"/>
                </a:solidFill>
                <a:latin typeface="Montserrat"/>
                <a:ea typeface="Montserrat"/>
                <a:cs typeface="Montserrat"/>
                <a:sym typeface="Montserrat"/>
              </a:defRPr>
            </a:lvl7pPr>
            <a:lvl8pPr lvl="7">
              <a:lnSpc>
                <a:spcPct val="100000"/>
              </a:lnSpc>
              <a:spcBef>
                <a:spcPts val="0"/>
              </a:spcBef>
              <a:spcAft>
                <a:spcPts val="0"/>
              </a:spcAft>
              <a:buClr>
                <a:schemeClr val="lt1"/>
              </a:buClr>
              <a:buSzPct val="100000"/>
              <a:buFont typeface="Montserrat"/>
              <a:buNone/>
              <a:defRPr b="1" sz="2400">
                <a:solidFill>
                  <a:schemeClr val="lt1"/>
                </a:solidFill>
                <a:latin typeface="Montserrat"/>
                <a:ea typeface="Montserrat"/>
                <a:cs typeface="Montserrat"/>
                <a:sym typeface="Montserrat"/>
              </a:defRPr>
            </a:lvl8pPr>
            <a:lvl9pPr lvl="8">
              <a:lnSpc>
                <a:spcPct val="100000"/>
              </a:lnSpc>
              <a:spcBef>
                <a:spcPts val="0"/>
              </a:spcBef>
              <a:spcAft>
                <a:spcPts val="0"/>
              </a:spcAft>
              <a:buClr>
                <a:schemeClr val="lt1"/>
              </a:buClr>
              <a:buSzPct val="100000"/>
              <a:buFont typeface="Montserrat"/>
              <a:buNone/>
              <a:defRPr b="1" sz="2400">
                <a:solidFill>
                  <a:schemeClr val="lt1"/>
                </a:solidFill>
                <a:latin typeface="Montserrat"/>
                <a:ea typeface="Montserrat"/>
                <a:cs typeface="Montserrat"/>
                <a:sym typeface="Montserrat"/>
              </a:defRPr>
            </a:lvl9pPr>
          </a:lstStyle>
          <a:p/>
        </p:txBody>
      </p:sp>
      <p:sp>
        <p:nvSpPr>
          <p:cNvPr id="14" name="Shape 14"/>
          <p:cNvSpPr txBox="1"/>
          <p:nvPr>
            <p:ph idx="12" type="sldNum"/>
          </p:nvPr>
        </p:nvSpPr>
        <p:spPr>
          <a:xfrm>
            <a:off x="8497999" y="4688758"/>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Big number">
    <p:spTree>
      <p:nvGrpSpPr>
        <p:cNvPr id="48" name="Shape 48"/>
        <p:cNvGrpSpPr/>
        <p:nvPr/>
      </p:nvGrpSpPr>
      <p:grpSpPr>
        <a:xfrm>
          <a:off x="0" y="0"/>
          <a:ext cx="0" cy="0"/>
          <a:chOff x="0" y="0"/>
          <a:chExt cx="0" cy="0"/>
        </a:xfrm>
      </p:grpSpPr>
      <p:sp>
        <p:nvSpPr>
          <p:cNvPr id="49" name="Shape 49"/>
          <p:cNvSpPr txBox="1"/>
          <p:nvPr>
            <p:ph type="title"/>
          </p:nvPr>
        </p:nvSpPr>
        <p:spPr>
          <a:xfrm>
            <a:off x="311700" y="999925"/>
            <a:ext cx="8520600" cy="2146200"/>
          </a:xfrm>
          <a:prstGeom prst="rect">
            <a:avLst/>
          </a:prstGeom>
        </p:spPr>
        <p:txBody>
          <a:bodyPr anchorCtr="0" anchor="b" bIns="91425" lIns="91425" rIns="91425" tIns="91425"/>
          <a:lstStyle>
            <a:lvl1pPr lvl="0" algn="ctr">
              <a:spcBef>
                <a:spcPts val="0"/>
              </a:spcBef>
              <a:buSzPct val="100000"/>
              <a:buFont typeface="Montserrat"/>
              <a:defRPr sz="14000">
                <a:latin typeface="Montserrat"/>
                <a:ea typeface="Montserrat"/>
                <a:cs typeface="Montserrat"/>
                <a:sym typeface="Montserrat"/>
              </a:defRPr>
            </a:lvl1pPr>
            <a:lvl2pPr lvl="1" algn="ctr">
              <a:spcBef>
                <a:spcPts val="0"/>
              </a:spcBef>
              <a:buSzPct val="100000"/>
              <a:buFont typeface="Montserrat"/>
              <a:defRPr sz="14000">
                <a:latin typeface="Montserrat"/>
                <a:ea typeface="Montserrat"/>
                <a:cs typeface="Montserrat"/>
                <a:sym typeface="Montserrat"/>
              </a:defRPr>
            </a:lvl2pPr>
            <a:lvl3pPr lvl="2" algn="ctr">
              <a:spcBef>
                <a:spcPts val="0"/>
              </a:spcBef>
              <a:buSzPct val="100000"/>
              <a:buFont typeface="Montserrat"/>
              <a:defRPr sz="14000">
                <a:latin typeface="Montserrat"/>
                <a:ea typeface="Montserrat"/>
                <a:cs typeface="Montserrat"/>
                <a:sym typeface="Montserrat"/>
              </a:defRPr>
            </a:lvl3pPr>
            <a:lvl4pPr lvl="3" algn="ctr">
              <a:spcBef>
                <a:spcPts val="0"/>
              </a:spcBef>
              <a:buSzPct val="100000"/>
              <a:buFont typeface="Montserrat"/>
              <a:defRPr sz="14000">
                <a:latin typeface="Montserrat"/>
                <a:ea typeface="Montserrat"/>
                <a:cs typeface="Montserrat"/>
                <a:sym typeface="Montserrat"/>
              </a:defRPr>
            </a:lvl4pPr>
            <a:lvl5pPr lvl="4" algn="ctr">
              <a:spcBef>
                <a:spcPts val="0"/>
              </a:spcBef>
              <a:buSzPct val="100000"/>
              <a:buFont typeface="Montserrat"/>
              <a:defRPr sz="14000">
                <a:latin typeface="Montserrat"/>
                <a:ea typeface="Montserrat"/>
                <a:cs typeface="Montserrat"/>
                <a:sym typeface="Montserrat"/>
              </a:defRPr>
            </a:lvl5pPr>
            <a:lvl6pPr lvl="5" algn="ctr">
              <a:spcBef>
                <a:spcPts val="0"/>
              </a:spcBef>
              <a:buSzPct val="100000"/>
              <a:buFont typeface="Montserrat"/>
              <a:defRPr sz="14000">
                <a:latin typeface="Montserrat"/>
                <a:ea typeface="Montserrat"/>
                <a:cs typeface="Montserrat"/>
                <a:sym typeface="Montserrat"/>
              </a:defRPr>
            </a:lvl6pPr>
            <a:lvl7pPr lvl="6" algn="ctr">
              <a:spcBef>
                <a:spcPts val="0"/>
              </a:spcBef>
              <a:buSzPct val="100000"/>
              <a:buFont typeface="Montserrat"/>
              <a:defRPr sz="14000">
                <a:latin typeface="Montserrat"/>
                <a:ea typeface="Montserrat"/>
                <a:cs typeface="Montserrat"/>
                <a:sym typeface="Montserrat"/>
              </a:defRPr>
            </a:lvl7pPr>
            <a:lvl8pPr lvl="7" algn="ctr">
              <a:spcBef>
                <a:spcPts val="0"/>
              </a:spcBef>
              <a:buSzPct val="100000"/>
              <a:buFont typeface="Montserrat"/>
              <a:defRPr sz="14000">
                <a:latin typeface="Montserrat"/>
                <a:ea typeface="Montserrat"/>
                <a:cs typeface="Montserrat"/>
                <a:sym typeface="Montserrat"/>
              </a:defRPr>
            </a:lvl8pPr>
            <a:lvl9pPr lvl="8" algn="ctr">
              <a:spcBef>
                <a:spcPts val="0"/>
              </a:spcBef>
              <a:buSzPct val="100000"/>
              <a:buFont typeface="Montserrat"/>
              <a:defRPr sz="14000">
                <a:latin typeface="Montserrat"/>
                <a:ea typeface="Montserrat"/>
                <a:cs typeface="Montserrat"/>
                <a:sym typeface="Montserrat"/>
              </a:defRPr>
            </a:lvl9pPr>
          </a:lstStyle>
          <a:p/>
        </p:txBody>
      </p:sp>
      <p:sp>
        <p:nvSpPr>
          <p:cNvPr id="50" name="Shape 50"/>
          <p:cNvSpPr txBox="1"/>
          <p:nvPr>
            <p:ph idx="1" type="body"/>
          </p:nvPr>
        </p:nvSpPr>
        <p:spPr>
          <a:xfrm>
            <a:off x="311700" y="3228425"/>
            <a:ext cx="8520600" cy="1300800"/>
          </a:xfrm>
          <a:prstGeom prst="rect">
            <a:avLst/>
          </a:prstGeom>
        </p:spPr>
        <p:txBody>
          <a:bodyPr anchorCtr="0" anchor="t" bIns="91425" lIns="91425" rIns="91425" tIns="91425"/>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p:txBody>
      </p:sp>
      <p:sp>
        <p:nvSpPr>
          <p:cNvPr id="51" name="Shape 51"/>
          <p:cNvSpPr txBox="1"/>
          <p:nvPr>
            <p:ph idx="12" type="sldNum"/>
          </p:nvPr>
        </p:nvSpPr>
        <p:spPr>
          <a:xfrm>
            <a:off x="8497999" y="4688758"/>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52" name="Shape 52"/>
        <p:cNvGrpSpPr/>
        <p:nvPr/>
      </p:nvGrpSpPr>
      <p:grpSpPr>
        <a:xfrm>
          <a:off x="0" y="0"/>
          <a:ext cx="0" cy="0"/>
          <a:chOff x="0" y="0"/>
          <a:chExt cx="0" cy="0"/>
        </a:xfrm>
      </p:grpSpPr>
      <p:sp>
        <p:nvSpPr>
          <p:cNvPr id="53" name="Shape 53"/>
          <p:cNvSpPr txBox="1"/>
          <p:nvPr>
            <p:ph idx="12" type="sldNum"/>
          </p:nvPr>
        </p:nvSpPr>
        <p:spPr>
          <a:xfrm>
            <a:off x="8497999" y="4688758"/>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bg>
      <p:bgPr>
        <a:solidFill>
          <a:schemeClr val="dk1"/>
        </a:solidFill>
      </p:bgPr>
    </p:bg>
    <p:spTree>
      <p:nvGrpSpPr>
        <p:cNvPr id="58" name="Shape 58"/>
        <p:cNvGrpSpPr/>
        <p:nvPr/>
      </p:nvGrpSpPr>
      <p:grpSpPr>
        <a:xfrm>
          <a:off x="0" y="0"/>
          <a:ext cx="0" cy="0"/>
          <a:chOff x="0" y="0"/>
          <a:chExt cx="0" cy="0"/>
        </a:xfrm>
      </p:grpSpPr>
      <p:cxnSp>
        <p:nvCxnSpPr>
          <p:cNvPr id="59" name="Shape 59"/>
          <p:cNvCxnSpPr/>
          <p:nvPr/>
        </p:nvCxnSpPr>
        <p:spPr>
          <a:xfrm>
            <a:off x="2477724" y="415650"/>
            <a:ext cx="6244200" cy="0"/>
          </a:xfrm>
          <a:prstGeom prst="straightConnector1">
            <a:avLst/>
          </a:prstGeom>
          <a:noFill/>
          <a:ln cap="flat" cmpd="sng" w="38100">
            <a:solidFill>
              <a:schemeClr val="lt1"/>
            </a:solidFill>
            <a:prstDash val="solid"/>
            <a:round/>
            <a:headEnd len="med" w="med" type="none"/>
            <a:tailEnd len="med" w="med" type="none"/>
          </a:ln>
        </p:spPr>
      </p:cxnSp>
      <p:cxnSp>
        <p:nvCxnSpPr>
          <p:cNvPr id="60" name="Shape 60"/>
          <p:cNvCxnSpPr/>
          <p:nvPr/>
        </p:nvCxnSpPr>
        <p:spPr>
          <a:xfrm>
            <a:off x="2477724" y="4740000"/>
            <a:ext cx="6244200" cy="0"/>
          </a:xfrm>
          <a:prstGeom prst="straightConnector1">
            <a:avLst/>
          </a:prstGeom>
          <a:noFill/>
          <a:ln cap="flat" cmpd="sng" w="19050">
            <a:solidFill>
              <a:schemeClr val="lt1"/>
            </a:solidFill>
            <a:prstDash val="solid"/>
            <a:round/>
            <a:headEnd len="med" w="med" type="none"/>
            <a:tailEnd len="med" w="med" type="none"/>
          </a:ln>
        </p:spPr>
      </p:cxnSp>
      <p:cxnSp>
        <p:nvCxnSpPr>
          <p:cNvPr id="61" name="Shape 61"/>
          <p:cNvCxnSpPr/>
          <p:nvPr/>
        </p:nvCxnSpPr>
        <p:spPr>
          <a:xfrm>
            <a:off x="425198" y="415650"/>
            <a:ext cx="183300" cy="0"/>
          </a:xfrm>
          <a:prstGeom prst="straightConnector1">
            <a:avLst/>
          </a:prstGeom>
          <a:noFill/>
          <a:ln cap="flat" cmpd="sng" w="19050">
            <a:solidFill>
              <a:schemeClr val="lt1"/>
            </a:solidFill>
            <a:prstDash val="solid"/>
            <a:round/>
            <a:headEnd len="med" w="med" type="none"/>
            <a:tailEnd len="med" w="med" type="none"/>
          </a:ln>
        </p:spPr>
      </p:cxnSp>
      <p:sp>
        <p:nvSpPr>
          <p:cNvPr id="62" name="Shape 62"/>
          <p:cNvSpPr txBox="1"/>
          <p:nvPr>
            <p:ph type="ctrTitle"/>
          </p:nvPr>
        </p:nvSpPr>
        <p:spPr>
          <a:xfrm>
            <a:off x="2371725" y="630225"/>
            <a:ext cx="6331500" cy="1542000"/>
          </a:xfrm>
          <a:prstGeom prst="rect">
            <a:avLst/>
          </a:prstGeom>
        </p:spPr>
        <p:txBody>
          <a:bodyPr anchorCtr="0" anchor="t" bIns="91425" lIns="91425" rIns="91425" tIns="91425"/>
          <a:lstStyle>
            <a:lvl1pPr lvl="0" rtl="0">
              <a:spcBef>
                <a:spcPts val="0"/>
              </a:spcBef>
              <a:buClr>
                <a:schemeClr val="lt1"/>
              </a:buClr>
              <a:buSzPct val="100000"/>
              <a:defRPr sz="4800">
                <a:solidFill>
                  <a:schemeClr val="lt1"/>
                </a:solidFill>
              </a:defRPr>
            </a:lvl1pPr>
            <a:lvl2pPr lvl="1" rtl="0">
              <a:spcBef>
                <a:spcPts val="0"/>
              </a:spcBef>
              <a:buClr>
                <a:schemeClr val="lt1"/>
              </a:buClr>
              <a:buSzPct val="100000"/>
              <a:defRPr sz="4800">
                <a:solidFill>
                  <a:schemeClr val="lt1"/>
                </a:solidFill>
              </a:defRPr>
            </a:lvl2pPr>
            <a:lvl3pPr lvl="2" rtl="0">
              <a:spcBef>
                <a:spcPts val="0"/>
              </a:spcBef>
              <a:buClr>
                <a:schemeClr val="lt1"/>
              </a:buClr>
              <a:buSzPct val="100000"/>
              <a:defRPr sz="4800">
                <a:solidFill>
                  <a:schemeClr val="lt1"/>
                </a:solidFill>
              </a:defRPr>
            </a:lvl3pPr>
            <a:lvl4pPr lvl="3" rtl="0">
              <a:spcBef>
                <a:spcPts val="0"/>
              </a:spcBef>
              <a:buClr>
                <a:schemeClr val="lt1"/>
              </a:buClr>
              <a:buSzPct val="100000"/>
              <a:defRPr sz="4800">
                <a:solidFill>
                  <a:schemeClr val="lt1"/>
                </a:solidFill>
              </a:defRPr>
            </a:lvl4pPr>
            <a:lvl5pPr lvl="4" rtl="0">
              <a:spcBef>
                <a:spcPts val="0"/>
              </a:spcBef>
              <a:buClr>
                <a:schemeClr val="lt1"/>
              </a:buClr>
              <a:buSzPct val="100000"/>
              <a:defRPr sz="4800">
                <a:solidFill>
                  <a:schemeClr val="lt1"/>
                </a:solidFill>
              </a:defRPr>
            </a:lvl5pPr>
            <a:lvl6pPr lvl="5" rtl="0">
              <a:spcBef>
                <a:spcPts val="0"/>
              </a:spcBef>
              <a:buClr>
                <a:schemeClr val="lt1"/>
              </a:buClr>
              <a:buSzPct val="100000"/>
              <a:defRPr sz="4800">
                <a:solidFill>
                  <a:schemeClr val="lt1"/>
                </a:solidFill>
              </a:defRPr>
            </a:lvl6pPr>
            <a:lvl7pPr lvl="6" rtl="0">
              <a:spcBef>
                <a:spcPts val="0"/>
              </a:spcBef>
              <a:buClr>
                <a:schemeClr val="lt1"/>
              </a:buClr>
              <a:buSzPct val="100000"/>
              <a:defRPr sz="4800">
                <a:solidFill>
                  <a:schemeClr val="lt1"/>
                </a:solidFill>
              </a:defRPr>
            </a:lvl7pPr>
            <a:lvl8pPr lvl="7" rtl="0">
              <a:spcBef>
                <a:spcPts val="0"/>
              </a:spcBef>
              <a:buClr>
                <a:schemeClr val="lt1"/>
              </a:buClr>
              <a:buSzPct val="100000"/>
              <a:defRPr sz="4800">
                <a:solidFill>
                  <a:schemeClr val="lt1"/>
                </a:solidFill>
              </a:defRPr>
            </a:lvl8pPr>
            <a:lvl9pPr lvl="8" rtl="0">
              <a:spcBef>
                <a:spcPts val="0"/>
              </a:spcBef>
              <a:buClr>
                <a:schemeClr val="lt1"/>
              </a:buClr>
              <a:buSzPct val="100000"/>
              <a:defRPr sz="4800">
                <a:solidFill>
                  <a:schemeClr val="lt1"/>
                </a:solidFill>
              </a:defRPr>
            </a:lvl9pPr>
          </a:lstStyle>
          <a:p/>
        </p:txBody>
      </p:sp>
      <p:sp>
        <p:nvSpPr>
          <p:cNvPr id="63" name="Shape 63"/>
          <p:cNvSpPr txBox="1"/>
          <p:nvPr>
            <p:ph idx="1" type="subTitle"/>
          </p:nvPr>
        </p:nvSpPr>
        <p:spPr>
          <a:xfrm>
            <a:off x="2390266" y="3238450"/>
            <a:ext cx="6331500" cy="1241700"/>
          </a:xfrm>
          <a:prstGeom prst="rect">
            <a:avLst/>
          </a:prstGeom>
        </p:spPr>
        <p:txBody>
          <a:bodyPr anchorCtr="0" anchor="b" bIns="91425" lIns="91425" rIns="91425" tIns="91425"/>
          <a:lstStyle>
            <a:lvl1pPr lvl="0" rtl="0">
              <a:lnSpc>
                <a:spcPct val="100000"/>
              </a:lnSpc>
              <a:spcBef>
                <a:spcPts val="0"/>
              </a:spcBef>
              <a:spcAft>
                <a:spcPts val="0"/>
              </a:spcAft>
              <a:buClr>
                <a:schemeClr val="lt1"/>
              </a:buClr>
              <a:buNone/>
              <a:defRPr>
                <a:solidFill>
                  <a:schemeClr val="lt1"/>
                </a:solidFill>
              </a:defRPr>
            </a:lvl1pPr>
            <a:lvl2pPr lvl="1" rtl="0">
              <a:lnSpc>
                <a:spcPct val="100000"/>
              </a:lnSpc>
              <a:spcBef>
                <a:spcPts val="0"/>
              </a:spcBef>
              <a:spcAft>
                <a:spcPts val="0"/>
              </a:spcAft>
              <a:buClr>
                <a:schemeClr val="lt1"/>
              </a:buClr>
              <a:buSzPct val="100000"/>
              <a:buNone/>
              <a:defRPr sz="1800">
                <a:solidFill>
                  <a:schemeClr val="lt1"/>
                </a:solidFill>
              </a:defRPr>
            </a:lvl2pPr>
            <a:lvl3pPr lvl="2" rtl="0">
              <a:lnSpc>
                <a:spcPct val="100000"/>
              </a:lnSpc>
              <a:spcBef>
                <a:spcPts val="0"/>
              </a:spcBef>
              <a:spcAft>
                <a:spcPts val="0"/>
              </a:spcAft>
              <a:buClr>
                <a:schemeClr val="lt1"/>
              </a:buClr>
              <a:buSzPct val="100000"/>
              <a:buNone/>
              <a:defRPr sz="1800">
                <a:solidFill>
                  <a:schemeClr val="lt1"/>
                </a:solidFill>
              </a:defRPr>
            </a:lvl3pPr>
            <a:lvl4pPr lvl="3" rtl="0">
              <a:lnSpc>
                <a:spcPct val="100000"/>
              </a:lnSpc>
              <a:spcBef>
                <a:spcPts val="0"/>
              </a:spcBef>
              <a:spcAft>
                <a:spcPts val="0"/>
              </a:spcAft>
              <a:buClr>
                <a:schemeClr val="lt1"/>
              </a:buClr>
              <a:buSzPct val="100000"/>
              <a:buNone/>
              <a:defRPr sz="1800">
                <a:solidFill>
                  <a:schemeClr val="lt1"/>
                </a:solidFill>
              </a:defRPr>
            </a:lvl4pPr>
            <a:lvl5pPr lvl="4" rtl="0">
              <a:lnSpc>
                <a:spcPct val="100000"/>
              </a:lnSpc>
              <a:spcBef>
                <a:spcPts val="0"/>
              </a:spcBef>
              <a:spcAft>
                <a:spcPts val="0"/>
              </a:spcAft>
              <a:buClr>
                <a:schemeClr val="lt1"/>
              </a:buClr>
              <a:buSzPct val="100000"/>
              <a:buNone/>
              <a:defRPr sz="1800">
                <a:solidFill>
                  <a:schemeClr val="lt1"/>
                </a:solidFill>
              </a:defRPr>
            </a:lvl5pPr>
            <a:lvl6pPr lvl="5" rtl="0">
              <a:lnSpc>
                <a:spcPct val="100000"/>
              </a:lnSpc>
              <a:spcBef>
                <a:spcPts val="0"/>
              </a:spcBef>
              <a:spcAft>
                <a:spcPts val="0"/>
              </a:spcAft>
              <a:buClr>
                <a:schemeClr val="lt1"/>
              </a:buClr>
              <a:buSzPct val="100000"/>
              <a:buNone/>
              <a:defRPr sz="1800">
                <a:solidFill>
                  <a:schemeClr val="lt1"/>
                </a:solidFill>
              </a:defRPr>
            </a:lvl6pPr>
            <a:lvl7pPr lvl="6" rtl="0">
              <a:lnSpc>
                <a:spcPct val="100000"/>
              </a:lnSpc>
              <a:spcBef>
                <a:spcPts val="0"/>
              </a:spcBef>
              <a:spcAft>
                <a:spcPts val="0"/>
              </a:spcAft>
              <a:buClr>
                <a:schemeClr val="lt1"/>
              </a:buClr>
              <a:buSzPct val="100000"/>
              <a:buNone/>
              <a:defRPr sz="1800">
                <a:solidFill>
                  <a:schemeClr val="lt1"/>
                </a:solidFill>
              </a:defRPr>
            </a:lvl7pPr>
            <a:lvl8pPr lvl="7" rtl="0">
              <a:lnSpc>
                <a:spcPct val="100000"/>
              </a:lnSpc>
              <a:spcBef>
                <a:spcPts val="0"/>
              </a:spcBef>
              <a:spcAft>
                <a:spcPts val="0"/>
              </a:spcAft>
              <a:buClr>
                <a:schemeClr val="lt1"/>
              </a:buClr>
              <a:buSzPct val="100000"/>
              <a:buNone/>
              <a:defRPr sz="1800">
                <a:solidFill>
                  <a:schemeClr val="lt1"/>
                </a:solidFill>
              </a:defRPr>
            </a:lvl8pPr>
            <a:lvl9pPr lvl="8" rtl="0">
              <a:lnSpc>
                <a:spcPct val="100000"/>
              </a:lnSpc>
              <a:spcBef>
                <a:spcPts val="0"/>
              </a:spcBef>
              <a:spcAft>
                <a:spcPts val="0"/>
              </a:spcAft>
              <a:buClr>
                <a:schemeClr val="lt1"/>
              </a:buClr>
              <a:buSzPct val="100000"/>
              <a:buNone/>
              <a:defRPr sz="1800">
                <a:solidFill>
                  <a:schemeClr val="lt1"/>
                </a:solidFill>
              </a:defRPr>
            </a:lvl9pPr>
          </a:lstStyle>
          <a:p/>
        </p:txBody>
      </p:sp>
      <p:sp>
        <p:nvSpPr>
          <p:cNvPr id="64" name="Shape 64"/>
          <p:cNvSpPr txBox="1"/>
          <p:nvPr>
            <p:ph idx="12" type="sldNum"/>
          </p:nvPr>
        </p:nvSpPr>
        <p:spPr>
          <a:xfrm>
            <a:off x="8497999" y="4688758"/>
            <a:ext cx="548700"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
                <a:solidFill>
                  <a:schemeClr val="lt1"/>
                </a:solidFill>
              </a:rPr>
              <a:t>‹#›</a:t>
            </a:fld>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bg>
      <p:bgPr>
        <a:solidFill>
          <a:schemeClr val="dk1"/>
        </a:solidFill>
      </p:bgPr>
    </p:bg>
    <p:spTree>
      <p:nvGrpSpPr>
        <p:cNvPr id="65" name="Shape 65"/>
        <p:cNvGrpSpPr/>
        <p:nvPr/>
      </p:nvGrpSpPr>
      <p:grpSpPr>
        <a:xfrm>
          <a:off x="0" y="0"/>
          <a:ext cx="0" cy="0"/>
          <a:chOff x="0" y="0"/>
          <a:chExt cx="0" cy="0"/>
        </a:xfrm>
      </p:grpSpPr>
      <p:cxnSp>
        <p:nvCxnSpPr>
          <p:cNvPr id="66" name="Shape 66"/>
          <p:cNvCxnSpPr/>
          <p:nvPr/>
        </p:nvCxnSpPr>
        <p:spPr>
          <a:xfrm>
            <a:off x="425200" y="415650"/>
            <a:ext cx="8296800" cy="0"/>
          </a:xfrm>
          <a:prstGeom prst="straightConnector1">
            <a:avLst/>
          </a:prstGeom>
          <a:noFill/>
          <a:ln cap="flat" cmpd="sng" w="38100">
            <a:solidFill>
              <a:schemeClr val="lt1"/>
            </a:solidFill>
            <a:prstDash val="solid"/>
            <a:round/>
            <a:headEnd len="med" w="med" type="none"/>
            <a:tailEnd len="med" w="med" type="none"/>
          </a:ln>
        </p:spPr>
      </p:cxnSp>
      <p:cxnSp>
        <p:nvCxnSpPr>
          <p:cNvPr id="67" name="Shape 67"/>
          <p:cNvCxnSpPr/>
          <p:nvPr/>
        </p:nvCxnSpPr>
        <p:spPr>
          <a:xfrm>
            <a:off x="425200" y="4740000"/>
            <a:ext cx="8296800" cy="0"/>
          </a:xfrm>
          <a:prstGeom prst="straightConnector1">
            <a:avLst/>
          </a:prstGeom>
          <a:noFill/>
          <a:ln cap="flat" cmpd="sng" w="19050">
            <a:solidFill>
              <a:schemeClr val="lt1"/>
            </a:solidFill>
            <a:prstDash val="solid"/>
            <a:round/>
            <a:headEnd len="med" w="med" type="none"/>
            <a:tailEnd len="med" w="med" type="none"/>
          </a:ln>
        </p:spPr>
      </p:cxnSp>
      <p:sp>
        <p:nvSpPr>
          <p:cNvPr id="68" name="Shape 68"/>
          <p:cNvSpPr txBox="1"/>
          <p:nvPr>
            <p:ph type="title"/>
          </p:nvPr>
        </p:nvSpPr>
        <p:spPr>
          <a:xfrm>
            <a:off x="406425" y="1806825"/>
            <a:ext cx="8296800" cy="1542000"/>
          </a:xfrm>
          <a:prstGeom prst="rect">
            <a:avLst/>
          </a:prstGeom>
        </p:spPr>
        <p:txBody>
          <a:bodyPr anchorCtr="0" anchor="ctr" bIns="91425" lIns="91425" rIns="91425" tIns="91425"/>
          <a:lstStyle>
            <a:lvl1pPr lvl="0" rtl="0" algn="ctr">
              <a:spcBef>
                <a:spcPts val="0"/>
              </a:spcBef>
              <a:buClr>
                <a:schemeClr val="lt1"/>
              </a:buClr>
              <a:buSzPct val="100000"/>
              <a:defRPr sz="4800">
                <a:solidFill>
                  <a:schemeClr val="lt1"/>
                </a:solidFill>
              </a:defRPr>
            </a:lvl1pPr>
            <a:lvl2pPr lvl="1" rtl="0" algn="ctr">
              <a:spcBef>
                <a:spcPts val="0"/>
              </a:spcBef>
              <a:buClr>
                <a:schemeClr val="lt1"/>
              </a:buClr>
              <a:buSzPct val="100000"/>
              <a:defRPr sz="4800">
                <a:solidFill>
                  <a:schemeClr val="lt1"/>
                </a:solidFill>
              </a:defRPr>
            </a:lvl2pPr>
            <a:lvl3pPr lvl="2" rtl="0" algn="ctr">
              <a:spcBef>
                <a:spcPts val="0"/>
              </a:spcBef>
              <a:buClr>
                <a:schemeClr val="lt1"/>
              </a:buClr>
              <a:buSzPct val="100000"/>
              <a:defRPr sz="4800">
                <a:solidFill>
                  <a:schemeClr val="lt1"/>
                </a:solidFill>
              </a:defRPr>
            </a:lvl3pPr>
            <a:lvl4pPr lvl="3" rtl="0" algn="ctr">
              <a:spcBef>
                <a:spcPts val="0"/>
              </a:spcBef>
              <a:buClr>
                <a:schemeClr val="lt1"/>
              </a:buClr>
              <a:buSzPct val="100000"/>
              <a:defRPr sz="4800">
                <a:solidFill>
                  <a:schemeClr val="lt1"/>
                </a:solidFill>
              </a:defRPr>
            </a:lvl4pPr>
            <a:lvl5pPr lvl="4" rtl="0" algn="ctr">
              <a:spcBef>
                <a:spcPts val="0"/>
              </a:spcBef>
              <a:buClr>
                <a:schemeClr val="lt1"/>
              </a:buClr>
              <a:buSzPct val="100000"/>
              <a:defRPr sz="4800">
                <a:solidFill>
                  <a:schemeClr val="lt1"/>
                </a:solidFill>
              </a:defRPr>
            </a:lvl5pPr>
            <a:lvl6pPr lvl="5" rtl="0" algn="ctr">
              <a:spcBef>
                <a:spcPts val="0"/>
              </a:spcBef>
              <a:buClr>
                <a:schemeClr val="lt1"/>
              </a:buClr>
              <a:buSzPct val="100000"/>
              <a:defRPr sz="4800">
                <a:solidFill>
                  <a:schemeClr val="lt1"/>
                </a:solidFill>
              </a:defRPr>
            </a:lvl6pPr>
            <a:lvl7pPr lvl="6" rtl="0" algn="ctr">
              <a:spcBef>
                <a:spcPts val="0"/>
              </a:spcBef>
              <a:buClr>
                <a:schemeClr val="lt1"/>
              </a:buClr>
              <a:buSzPct val="100000"/>
              <a:defRPr sz="4800">
                <a:solidFill>
                  <a:schemeClr val="lt1"/>
                </a:solidFill>
              </a:defRPr>
            </a:lvl7pPr>
            <a:lvl8pPr lvl="7" rtl="0" algn="ctr">
              <a:spcBef>
                <a:spcPts val="0"/>
              </a:spcBef>
              <a:buClr>
                <a:schemeClr val="lt1"/>
              </a:buClr>
              <a:buSzPct val="100000"/>
              <a:defRPr sz="4800">
                <a:solidFill>
                  <a:schemeClr val="lt1"/>
                </a:solidFill>
              </a:defRPr>
            </a:lvl8pPr>
            <a:lvl9pPr lvl="8" rtl="0" algn="ctr">
              <a:spcBef>
                <a:spcPts val="0"/>
              </a:spcBef>
              <a:buClr>
                <a:schemeClr val="lt1"/>
              </a:buClr>
              <a:buSzPct val="100000"/>
              <a:defRPr sz="4800">
                <a:solidFill>
                  <a:schemeClr val="lt1"/>
                </a:solidFill>
              </a:defRPr>
            </a:lvl9pPr>
          </a:lstStyle>
          <a:p/>
        </p:txBody>
      </p:sp>
      <p:sp>
        <p:nvSpPr>
          <p:cNvPr id="69" name="Shape 69"/>
          <p:cNvSpPr txBox="1"/>
          <p:nvPr>
            <p:ph idx="12" type="sldNum"/>
          </p:nvPr>
        </p:nvSpPr>
        <p:spPr>
          <a:xfrm>
            <a:off x="8497999" y="4688758"/>
            <a:ext cx="548700"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
                <a:solidFill>
                  <a:schemeClr val="lt1"/>
                </a:solidFill>
              </a:rPr>
              <a:t>‹#›</a:t>
            </a:fld>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70" name="Shape 70"/>
        <p:cNvGrpSpPr/>
        <p:nvPr/>
      </p:nvGrpSpPr>
      <p:grpSpPr>
        <a:xfrm>
          <a:off x="0" y="0"/>
          <a:ext cx="0" cy="0"/>
          <a:chOff x="0" y="0"/>
          <a:chExt cx="0" cy="0"/>
        </a:xfrm>
      </p:grpSpPr>
      <p:cxnSp>
        <p:nvCxnSpPr>
          <p:cNvPr id="71" name="Shape 71"/>
          <p:cNvCxnSpPr/>
          <p:nvPr/>
        </p:nvCxnSpPr>
        <p:spPr>
          <a:xfrm>
            <a:off x="2477724" y="415650"/>
            <a:ext cx="6244200" cy="0"/>
          </a:xfrm>
          <a:prstGeom prst="straightConnector1">
            <a:avLst/>
          </a:prstGeom>
          <a:noFill/>
          <a:ln cap="flat" cmpd="sng" w="38100">
            <a:solidFill>
              <a:schemeClr val="dk2"/>
            </a:solidFill>
            <a:prstDash val="solid"/>
            <a:round/>
            <a:headEnd len="med" w="med" type="none"/>
            <a:tailEnd len="med" w="med" type="none"/>
          </a:ln>
        </p:spPr>
      </p:cxnSp>
      <p:cxnSp>
        <p:nvCxnSpPr>
          <p:cNvPr id="72" name="Shape 72"/>
          <p:cNvCxnSpPr/>
          <p:nvPr/>
        </p:nvCxnSpPr>
        <p:spPr>
          <a:xfrm>
            <a:off x="2477724" y="4740000"/>
            <a:ext cx="6244200" cy="0"/>
          </a:xfrm>
          <a:prstGeom prst="straightConnector1">
            <a:avLst/>
          </a:prstGeom>
          <a:noFill/>
          <a:ln cap="flat" cmpd="sng" w="19050">
            <a:solidFill>
              <a:schemeClr val="dk2"/>
            </a:solidFill>
            <a:prstDash val="solid"/>
            <a:round/>
            <a:headEnd len="med" w="med" type="none"/>
            <a:tailEnd len="med" w="med" type="none"/>
          </a:ln>
        </p:spPr>
      </p:cxnSp>
      <p:cxnSp>
        <p:nvCxnSpPr>
          <p:cNvPr id="73" name="Shape 73"/>
          <p:cNvCxnSpPr/>
          <p:nvPr/>
        </p:nvCxnSpPr>
        <p:spPr>
          <a:xfrm>
            <a:off x="425198" y="415650"/>
            <a:ext cx="183300" cy="0"/>
          </a:xfrm>
          <a:prstGeom prst="straightConnector1">
            <a:avLst/>
          </a:prstGeom>
          <a:noFill/>
          <a:ln cap="flat" cmpd="sng" w="19050">
            <a:solidFill>
              <a:schemeClr val="dk2"/>
            </a:solidFill>
            <a:prstDash val="solid"/>
            <a:round/>
            <a:headEnd len="med" w="med" type="none"/>
            <a:tailEnd len="med" w="med" type="none"/>
          </a:ln>
        </p:spPr>
      </p:cxnSp>
      <p:sp>
        <p:nvSpPr>
          <p:cNvPr id="74" name="Shape 74"/>
          <p:cNvSpPr txBox="1"/>
          <p:nvPr>
            <p:ph type="title"/>
          </p:nvPr>
        </p:nvSpPr>
        <p:spPr>
          <a:xfrm>
            <a:off x="2400250" y="575950"/>
            <a:ext cx="6321600" cy="635400"/>
          </a:xfrm>
          <a:prstGeom prst="rect">
            <a:avLst/>
          </a:prstGeom>
        </p:spPr>
        <p:txBody>
          <a:bodyPr anchorCtr="0" anchor="t"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75" name="Shape 75"/>
          <p:cNvSpPr txBox="1"/>
          <p:nvPr>
            <p:ph idx="1" type="body"/>
          </p:nvPr>
        </p:nvSpPr>
        <p:spPr>
          <a:xfrm>
            <a:off x="2410112" y="1595775"/>
            <a:ext cx="6321600" cy="3002399"/>
          </a:xfrm>
          <a:prstGeom prst="rect">
            <a:avLst/>
          </a:prstGeom>
        </p:spPr>
        <p:txBody>
          <a:bodyPr anchorCtr="0" anchor="t"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76" name="Shape 76"/>
          <p:cNvSpPr txBox="1"/>
          <p:nvPr>
            <p:ph idx="12" type="sldNum"/>
          </p:nvPr>
        </p:nvSpPr>
        <p:spPr>
          <a:xfrm>
            <a:off x="8497999" y="4688758"/>
            <a:ext cx="548700"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
              <a:t>‹#›</a:t>
            </a:fld>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77" name="Shape 77"/>
        <p:cNvGrpSpPr/>
        <p:nvPr/>
      </p:nvGrpSpPr>
      <p:grpSpPr>
        <a:xfrm>
          <a:off x="0" y="0"/>
          <a:ext cx="0" cy="0"/>
          <a:chOff x="0" y="0"/>
          <a:chExt cx="0" cy="0"/>
        </a:xfrm>
      </p:grpSpPr>
      <p:cxnSp>
        <p:nvCxnSpPr>
          <p:cNvPr id="78" name="Shape 78"/>
          <p:cNvCxnSpPr/>
          <p:nvPr/>
        </p:nvCxnSpPr>
        <p:spPr>
          <a:xfrm>
            <a:off x="2477724" y="415650"/>
            <a:ext cx="6244200" cy="0"/>
          </a:xfrm>
          <a:prstGeom prst="straightConnector1">
            <a:avLst/>
          </a:prstGeom>
          <a:noFill/>
          <a:ln cap="flat" cmpd="sng" w="38100">
            <a:solidFill>
              <a:schemeClr val="dk2"/>
            </a:solidFill>
            <a:prstDash val="solid"/>
            <a:round/>
            <a:headEnd len="med" w="med" type="none"/>
            <a:tailEnd len="med" w="med" type="none"/>
          </a:ln>
        </p:spPr>
      </p:cxnSp>
      <p:cxnSp>
        <p:nvCxnSpPr>
          <p:cNvPr id="79" name="Shape 79"/>
          <p:cNvCxnSpPr/>
          <p:nvPr/>
        </p:nvCxnSpPr>
        <p:spPr>
          <a:xfrm>
            <a:off x="2477724" y="4740000"/>
            <a:ext cx="6244200" cy="0"/>
          </a:xfrm>
          <a:prstGeom prst="straightConnector1">
            <a:avLst/>
          </a:prstGeom>
          <a:noFill/>
          <a:ln cap="flat" cmpd="sng" w="19050">
            <a:solidFill>
              <a:schemeClr val="dk2"/>
            </a:solidFill>
            <a:prstDash val="solid"/>
            <a:round/>
            <a:headEnd len="med" w="med" type="none"/>
            <a:tailEnd len="med" w="med" type="none"/>
          </a:ln>
        </p:spPr>
      </p:cxnSp>
      <p:cxnSp>
        <p:nvCxnSpPr>
          <p:cNvPr id="80" name="Shape 80"/>
          <p:cNvCxnSpPr/>
          <p:nvPr/>
        </p:nvCxnSpPr>
        <p:spPr>
          <a:xfrm>
            <a:off x="425198" y="415650"/>
            <a:ext cx="183300" cy="0"/>
          </a:xfrm>
          <a:prstGeom prst="straightConnector1">
            <a:avLst/>
          </a:prstGeom>
          <a:noFill/>
          <a:ln cap="flat" cmpd="sng" w="19050">
            <a:solidFill>
              <a:schemeClr val="dk2"/>
            </a:solidFill>
            <a:prstDash val="solid"/>
            <a:round/>
            <a:headEnd len="med" w="med" type="none"/>
            <a:tailEnd len="med" w="med" type="none"/>
          </a:ln>
        </p:spPr>
      </p:cxnSp>
      <p:sp>
        <p:nvSpPr>
          <p:cNvPr id="81" name="Shape 81"/>
          <p:cNvSpPr txBox="1"/>
          <p:nvPr>
            <p:ph type="title"/>
          </p:nvPr>
        </p:nvSpPr>
        <p:spPr>
          <a:xfrm>
            <a:off x="2400250" y="575950"/>
            <a:ext cx="6321600" cy="635400"/>
          </a:xfrm>
          <a:prstGeom prst="rect">
            <a:avLst/>
          </a:prstGeom>
        </p:spPr>
        <p:txBody>
          <a:bodyPr anchorCtr="0" anchor="t"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82" name="Shape 82"/>
          <p:cNvSpPr txBox="1"/>
          <p:nvPr>
            <p:ph idx="1" type="body"/>
          </p:nvPr>
        </p:nvSpPr>
        <p:spPr>
          <a:xfrm>
            <a:off x="2400302" y="1602675"/>
            <a:ext cx="3071400" cy="3002400"/>
          </a:xfrm>
          <a:prstGeom prst="rect">
            <a:avLst/>
          </a:prstGeom>
        </p:spPr>
        <p:txBody>
          <a:bodyPr anchorCtr="0" anchor="t" bIns="91425" lIns="91425" rIns="91425" tIns="91425"/>
          <a:lstStyle>
            <a:lvl1pPr lvl="0" rtl="0">
              <a:spcBef>
                <a:spcPts val="0"/>
              </a:spcBef>
              <a:buSzPct val="100000"/>
              <a:defRPr sz="1400"/>
            </a:lvl1pPr>
            <a:lvl2pPr lvl="1" rtl="0">
              <a:spcBef>
                <a:spcPts val="0"/>
              </a:spcBef>
              <a:buSzPct val="100000"/>
              <a:defRPr sz="1200"/>
            </a:lvl2pPr>
            <a:lvl3pPr lvl="2" rtl="0">
              <a:spcBef>
                <a:spcPts val="0"/>
              </a:spcBef>
              <a:buSzPct val="100000"/>
              <a:defRPr sz="1200"/>
            </a:lvl3pPr>
            <a:lvl4pPr lvl="3" rtl="0">
              <a:spcBef>
                <a:spcPts val="0"/>
              </a:spcBef>
              <a:buSzPct val="100000"/>
              <a:defRPr sz="1200"/>
            </a:lvl4pPr>
            <a:lvl5pPr lvl="4" rtl="0">
              <a:spcBef>
                <a:spcPts val="0"/>
              </a:spcBef>
              <a:buSzPct val="100000"/>
              <a:defRPr sz="1200"/>
            </a:lvl5pPr>
            <a:lvl6pPr lvl="5" rtl="0">
              <a:spcBef>
                <a:spcPts val="0"/>
              </a:spcBef>
              <a:buSzPct val="100000"/>
              <a:defRPr sz="1200"/>
            </a:lvl6pPr>
            <a:lvl7pPr lvl="6" rtl="0">
              <a:spcBef>
                <a:spcPts val="0"/>
              </a:spcBef>
              <a:buSzPct val="100000"/>
              <a:defRPr sz="1200"/>
            </a:lvl7pPr>
            <a:lvl8pPr lvl="7" rtl="0">
              <a:spcBef>
                <a:spcPts val="0"/>
              </a:spcBef>
              <a:buSzPct val="100000"/>
              <a:defRPr sz="1200"/>
            </a:lvl8pPr>
            <a:lvl9pPr lvl="8" rtl="0">
              <a:spcBef>
                <a:spcPts val="0"/>
              </a:spcBef>
              <a:buSzPct val="100000"/>
              <a:defRPr sz="1200"/>
            </a:lvl9pPr>
          </a:lstStyle>
          <a:p/>
        </p:txBody>
      </p:sp>
      <p:sp>
        <p:nvSpPr>
          <p:cNvPr id="83" name="Shape 83"/>
          <p:cNvSpPr txBox="1"/>
          <p:nvPr>
            <p:ph idx="2" type="body"/>
          </p:nvPr>
        </p:nvSpPr>
        <p:spPr>
          <a:xfrm>
            <a:off x="5650571" y="1602675"/>
            <a:ext cx="3071400" cy="3002400"/>
          </a:xfrm>
          <a:prstGeom prst="rect">
            <a:avLst/>
          </a:prstGeom>
        </p:spPr>
        <p:txBody>
          <a:bodyPr anchorCtr="0" anchor="t" bIns="91425" lIns="91425" rIns="91425" tIns="91425"/>
          <a:lstStyle>
            <a:lvl1pPr lvl="0" rtl="0">
              <a:spcBef>
                <a:spcPts val="0"/>
              </a:spcBef>
              <a:buSzPct val="100000"/>
              <a:defRPr sz="1400"/>
            </a:lvl1pPr>
            <a:lvl2pPr lvl="1" rtl="0">
              <a:spcBef>
                <a:spcPts val="0"/>
              </a:spcBef>
              <a:buSzPct val="100000"/>
              <a:defRPr sz="1200"/>
            </a:lvl2pPr>
            <a:lvl3pPr lvl="2" rtl="0">
              <a:spcBef>
                <a:spcPts val="0"/>
              </a:spcBef>
              <a:buSzPct val="100000"/>
              <a:defRPr sz="1200"/>
            </a:lvl3pPr>
            <a:lvl4pPr lvl="3" rtl="0">
              <a:spcBef>
                <a:spcPts val="0"/>
              </a:spcBef>
              <a:buSzPct val="100000"/>
              <a:defRPr sz="1200"/>
            </a:lvl4pPr>
            <a:lvl5pPr lvl="4" rtl="0">
              <a:spcBef>
                <a:spcPts val="0"/>
              </a:spcBef>
              <a:buSzPct val="100000"/>
              <a:defRPr sz="1200"/>
            </a:lvl5pPr>
            <a:lvl6pPr lvl="5" rtl="0">
              <a:spcBef>
                <a:spcPts val="0"/>
              </a:spcBef>
              <a:buSzPct val="100000"/>
              <a:defRPr sz="1200"/>
            </a:lvl6pPr>
            <a:lvl7pPr lvl="6" rtl="0">
              <a:spcBef>
                <a:spcPts val="0"/>
              </a:spcBef>
              <a:buSzPct val="100000"/>
              <a:defRPr sz="1200"/>
            </a:lvl7pPr>
            <a:lvl8pPr lvl="7" rtl="0">
              <a:spcBef>
                <a:spcPts val="0"/>
              </a:spcBef>
              <a:buSzPct val="100000"/>
              <a:defRPr sz="1200"/>
            </a:lvl8pPr>
            <a:lvl9pPr lvl="8" rtl="0">
              <a:spcBef>
                <a:spcPts val="0"/>
              </a:spcBef>
              <a:buSzPct val="100000"/>
              <a:defRPr sz="1200"/>
            </a:lvl9pPr>
          </a:lstStyle>
          <a:p/>
        </p:txBody>
      </p:sp>
      <p:sp>
        <p:nvSpPr>
          <p:cNvPr id="84" name="Shape 84"/>
          <p:cNvSpPr txBox="1"/>
          <p:nvPr>
            <p:ph idx="12" type="sldNum"/>
          </p:nvPr>
        </p:nvSpPr>
        <p:spPr>
          <a:xfrm>
            <a:off x="8497999" y="4688758"/>
            <a:ext cx="548700"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
              <a:t>‹#›</a:t>
            </a:fld>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85" name="Shape 85"/>
        <p:cNvGrpSpPr/>
        <p:nvPr/>
      </p:nvGrpSpPr>
      <p:grpSpPr>
        <a:xfrm>
          <a:off x="0" y="0"/>
          <a:ext cx="0" cy="0"/>
          <a:chOff x="0" y="0"/>
          <a:chExt cx="0" cy="0"/>
        </a:xfrm>
      </p:grpSpPr>
      <p:sp>
        <p:nvSpPr>
          <p:cNvPr id="86" name="Shape 86"/>
          <p:cNvSpPr txBox="1"/>
          <p:nvPr>
            <p:ph type="title"/>
          </p:nvPr>
        </p:nvSpPr>
        <p:spPr>
          <a:xfrm>
            <a:off x="303300" y="411575"/>
            <a:ext cx="8520600" cy="639600"/>
          </a:xfrm>
          <a:prstGeom prst="rect">
            <a:avLst/>
          </a:prstGeom>
        </p:spPr>
        <p:txBody>
          <a:bodyPr anchorCtr="0" anchor="t"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87" name="Shape 87"/>
          <p:cNvSpPr txBox="1"/>
          <p:nvPr>
            <p:ph idx="12" type="sldNum"/>
          </p:nvPr>
        </p:nvSpPr>
        <p:spPr>
          <a:xfrm>
            <a:off x="8497999" y="4688758"/>
            <a:ext cx="548700"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
              <a:t>‹#›</a:t>
            </a:fld>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One column text">
    <p:spTree>
      <p:nvGrpSpPr>
        <p:cNvPr id="88" name="Shape 88"/>
        <p:cNvGrpSpPr/>
        <p:nvPr/>
      </p:nvGrpSpPr>
      <p:grpSpPr>
        <a:xfrm>
          <a:off x="0" y="0"/>
          <a:ext cx="0" cy="0"/>
          <a:chOff x="0" y="0"/>
          <a:chExt cx="0" cy="0"/>
        </a:xfrm>
      </p:grpSpPr>
      <p:cxnSp>
        <p:nvCxnSpPr>
          <p:cNvPr id="89" name="Shape 89"/>
          <p:cNvCxnSpPr/>
          <p:nvPr/>
        </p:nvCxnSpPr>
        <p:spPr>
          <a:xfrm>
            <a:off x="425198" y="415650"/>
            <a:ext cx="183300" cy="0"/>
          </a:xfrm>
          <a:prstGeom prst="straightConnector1">
            <a:avLst/>
          </a:prstGeom>
          <a:noFill/>
          <a:ln cap="flat" cmpd="sng" w="19050">
            <a:solidFill>
              <a:schemeClr val="dk2"/>
            </a:solidFill>
            <a:prstDash val="solid"/>
            <a:round/>
            <a:headEnd len="med" w="med" type="none"/>
            <a:tailEnd len="med" w="med" type="none"/>
          </a:ln>
        </p:spPr>
      </p:cxnSp>
      <p:sp>
        <p:nvSpPr>
          <p:cNvPr id="90" name="Shape 90"/>
          <p:cNvSpPr txBox="1"/>
          <p:nvPr>
            <p:ph type="title"/>
          </p:nvPr>
        </p:nvSpPr>
        <p:spPr>
          <a:xfrm>
            <a:off x="319500" y="936600"/>
            <a:ext cx="2808000" cy="755700"/>
          </a:xfrm>
          <a:prstGeom prst="rect">
            <a:avLst/>
          </a:prstGeom>
        </p:spPr>
        <p:txBody>
          <a:bodyPr anchorCtr="0" anchor="b" bIns="91425" lIns="91425" rIns="91425" tIns="91425"/>
          <a:lstStyle>
            <a:lvl1pPr lvl="0" rtl="0">
              <a:spcBef>
                <a:spcPts val="0"/>
              </a:spcBef>
              <a:buSzPct val="100000"/>
              <a:defRPr sz="2400"/>
            </a:lvl1pPr>
            <a:lvl2pPr lvl="1" rtl="0">
              <a:spcBef>
                <a:spcPts val="0"/>
              </a:spcBef>
              <a:buSzPct val="100000"/>
              <a:defRPr sz="2400"/>
            </a:lvl2pPr>
            <a:lvl3pPr lvl="2" rtl="0">
              <a:spcBef>
                <a:spcPts val="0"/>
              </a:spcBef>
              <a:buSzPct val="100000"/>
              <a:defRPr sz="2400"/>
            </a:lvl3pPr>
            <a:lvl4pPr lvl="3" rtl="0">
              <a:spcBef>
                <a:spcPts val="0"/>
              </a:spcBef>
              <a:buSzPct val="100000"/>
              <a:defRPr sz="2400"/>
            </a:lvl4pPr>
            <a:lvl5pPr lvl="4" rtl="0">
              <a:spcBef>
                <a:spcPts val="0"/>
              </a:spcBef>
              <a:buSzPct val="100000"/>
              <a:defRPr sz="2400"/>
            </a:lvl5pPr>
            <a:lvl6pPr lvl="5" rtl="0">
              <a:spcBef>
                <a:spcPts val="0"/>
              </a:spcBef>
              <a:buSzPct val="100000"/>
              <a:defRPr sz="2400"/>
            </a:lvl6pPr>
            <a:lvl7pPr lvl="6" rtl="0">
              <a:spcBef>
                <a:spcPts val="0"/>
              </a:spcBef>
              <a:buSzPct val="100000"/>
              <a:defRPr sz="2400"/>
            </a:lvl7pPr>
            <a:lvl8pPr lvl="7" rtl="0">
              <a:spcBef>
                <a:spcPts val="0"/>
              </a:spcBef>
              <a:buSzPct val="100000"/>
              <a:defRPr sz="2400"/>
            </a:lvl8pPr>
            <a:lvl9pPr lvl="8" rtl="0">
              <a:spcBef>
                <a:spcPts val="0"/>
              </a:spcBef>
              <a:buSzPct val="100000"/>
              <a:defRPr sz="2400"/>
            </a:lvl9pPr>
          </a:lstStyle>
          <a:p/>
        </p:txBody>
      </p:sp>
      <p:sp>
        <p:nvSpPr>
          <p:cNvPr id="91" name="Shape 91"/>
          <p:cNvSpPr txBox="1"/>
          <p:nvPr>
            <p:ph idx="1" type="body"/>
          </p:nvPr>
        </p:nvSpPr>
        <p:spPr>
          <a:xfrm>
            <a:off x="319500" y="1846803"/>
            <a:ext cx="2808000" cy="2806200"/>
          </a:xfrm>
          <a:prstGeom prst="rect">
            <a:avLst/>
          </a:prstGeom>
        </p:spPr>
        <p:txBody>
          <a:bodyPr anchorCtr="0" anchor="t" bIns="91425" lIns="91425" rIns="91425" tIns="91425"/>
          <a:lstStyle>
            <a:lvl1pPr lvl="0" rtl="0">
              <a:spcBef>
                <a:spcPts val="0"/>
              </a:spcBef>
              <a:buSzPct val="100000"/>
              <a:defRPr sz="1200"/>
            </a:lvl1pPr>
            <a:lvl2pPr lvl="1" rtl="0">
              <a:spcBef>
                <a:spcPts val="0"/>
              </a:spcBef>
              <a:buSzPct val="100000"/>
              <a:defRPr sz="1200"/>
            </a:lvl2pPr>
            <a:lvl3pPr lvl="2" rtl="0">
              <a:spcBef>
                <a:spcPts val="0"/>
              </a:spcBef>
              <a:buSzPct val="100000"/>
              <a:defRPr sz="1200"/>
            </a:lvl3pPr>
            <a:lvl4pPr lvl="3" rtl="0">
              <a:spcBef>
                <a:spcPts val="0"/>
              </a:spcBef>
              <a:buSzPct val="100000"/>
              <a:defRPr sz="1200"/>
            </a:lvl4pPr>
            <a:lvl5pPr lvl="4" rtl="0">
              <a:spcBef>
                <a:spcPts val="0"/>
              </a:spcBef>
              <a:buSzPct val="100000"/>
              <a:defRPr sz="1200"/>
            </a:lvl5pPr>
            <a:lvl6pPr lvl="5" rtl="0">
              <a:spcBef>
                <a:spcPts val="0"/>
              </a:spcBef>
              <a:buSzPct val="100000"/>
              <a:defRPr sz="1200"/>
            </a:lvl6pPr>
            <a:lvl7pPr lvl="6" rtl="0">
              <a:spcBef>
                <a:spcPts val="0"/>
              </a:spcBef>
              <a:buSzPct val="100000"/>
              <a:defRPr sz="1200"/>
            </a:lvl7pPr>
            <a:lvl8pPr lvl="7" rtl="0">
              <a:spcBef>
                <a:spcPts val="0"/>
              </a:spcBef>
              <a:buSzPct val="100000"/>
              <a:defRPr sz="1200"/>
            </a:lvl8pPr>
            <a:lvl9pPr lvl="8" rtl="0">
              <a:spcBef>
                <a:spcPts val="0"/>
              </a:spcBef>
              <a:buSzPct val="100000"/>
              <a:defRPr sz="1200"/>
            </a:lvl9pPr>
          </a:lstStyle>
          <a:p/>
        </p:txBody>
      </p:sp>
      <p:sp>
        <p:nvSpPr>
          <p:cNvPr id="92" name="Shape 92"/>
          <p:cNvSpPr txBox="1"/>
          <p:nvPr>
            <p:ph idx="12" type="sldNum"/>
          </p:nvPr>
        </p:nvSpPr>
        <p:spPr>
          <a:xfrm>
            <a:off x="8497999" y="4688758"/>
            <a:ext cx="548700"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
              <a:t>‹#›</a:t>
            </a:fld>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Main point">
    <p:bg>
      <p:bgPr>
        <a:solidFill>
          <a:schemeClr val="lt2"/>
        </a:solidFill>
      </p:bgPr>
    </p:bg>
    <p:spTree>
      <p:nvGrpSpPr>
        <p:cNvPr id="93" name="Shape 93"/>
        <p:cNvGrpSpPr/>
        <p:nvPr/>
      </p:nvGrpSpPr>
      <p:grpSpPr>
        <a:xfrm>
          <a:off x="0" y="0"/>
          <a:ext cx="0" cy="0"/>
          <a:chOff x="0" y="0"/>
          <a:chExt cx="0" cy="0"/>
        </a:xfrm>
      </p:grpSpPr>
      <p:cxnSp>
        <p:nvCxnSpPr>
          <p:cNvPr id="94" name="Shape 94"/>
          <p:cNvCxnSpPr/>
          <p:nvPr/>
        </p:nvCxnSpPr>
        <p:spPr>
          <a:xfrm>
            <a:off x="425198" y="415650"/>
            <a:ext cx="183300" cy="0"/>
          </a:xfrm>
          <a:prstGeom prst="straightConnector1">
            <a:avLst/>
          </a:prstGeom>
          <a:noFill/>
          <a:ln cap="flat" cmpd="sng" w="19050">
            <a:solidFill>
              <a:schemeClr val="lt1"/>
            </a:solidFill>
            <a:prstDash val="solid"/>
            <a:round/>
            <a:headEnd len="med" w="med" type="none"/>
            <a:tailEnd len="med" w="med" type="none"/>
          </a:ln>
        </p:spPr>
      </p:cxnSp>
      <p:sp>
        <p:nvSpPr>
          <p:cNvPr id="95" name="Shape 95"/>
          <p:cNvSpPr txBox="1"/>
          <p:nvPr>
            <p:ph type="title"/>
          </p:nvPr>
        </p:nvSpPr>
        <p:spPr>
          <a:xfrm>
            <a:off x="283103" y="712140"/>
            <a:ext cx="6244200" cy="3835500"/>
          </a:xfrm>
          <a:prstGeom prst="rect">
            <a:avLst/>
          </a:prstGeom>
        </p:spPr>
        <p:txBody>
          <a:bodyPr anchorCtr="0" anchor="ctr" bIns="91425" lIns="91425" rIns="91425" tIns="91425"/>
          <a:lstStyle>
            <a:lvl1pPr lvl="0" rtl="0">
              <a:spcBef>
                <a:spcPts val="0"/>
              </a:spcBef>
              <a:buClr>
                <a:schemeClr val="lt1"/>
              </a:buClr>
              <a:buSzPct val="100000"/>
              <a:defRPr sz="4800">
                <a:solidFill>
                  <a:schemeClr val="lt1"/>
                </a:solidFill>
              </a:defRPr>
            </a:lvl1pPr>
            <a:lvl2pPr lvl="1" rtl="0">
              <a:spcBef>
                <a:spcPts val="0"/>
              </a:spcBef>
              <a:buClr>
                <a:schemeClr val="lt1"/>
              </a:buClr>
              <a:buSzPct val="100000"/>
              <a:defRPr sz="4800">
                <a:solidFill>
                  <a:schemeClr val="lt1"/>
                </a:solidFill>
              </a:defRPr>
            </a:lvl2pPr>
            <a:lvl3pPr lvl="2" rtl="0">
              <a:spcBef>
                <a:spcPts val="0"/>
              </a:spcBef>
              <a:buClr>
                <a:schemeClr val="lt1"/>
              </a:buClr>
              <a:buSzPct val="100000"/>
              <a:defRPr sz="4800">
                <a:solidFill>
                  <a:schemeClr val="lt1"/>
                </a:solidFill>
              </a:defRPr>
            </a:lvl3pPr>
            <a:lvl4pPr lvl="3" rtl="0">
              <a:spcBef>
                <a:spcPts val="0"/>
              </a:spcBef>
              <a:buClr>
                <a:schemeClr val="lt1"/>
              </a:buClr>
              <a:buSzPct val="100000"/>
              <a:defRPr sz="4800">
                <a:solidFill>
                  <a:schemeClr val="lt1"/>
                </a:solidFill>
              </a:defRPr>
            </a:lvl4pPr>
            <a:lvl5pPr lvl="4" rtl="0">
              <a:spcBef>
                <a:spcPts val="0"/>
              </a:spcBef>
              <a:buClr>
                <a:schemeClr val="lt1"/>
              </a:buClr>
              <a:buSzPct val="100000"/>
              <a:defRPr sz="4800">
                <a:solidFill>
                  <a:schemeClr val="lt1"/>
                </a:solidFill>
              </a:defRPr>
            </a:lvl5pPr>
            <a:lvl6pPr lvl="5" rtl="0">
              <a:spcBef>
                <a:spcPts val="0"/>
              </a:spcBef>
              <a:buClr>
                <a:schemeClr val="lt1"/>
              </a:buClr>
              <a:buSzPct val="100000"/>
              <a:defRPr sz="4800">
                <a:solidFill>
                  <a:schemeClr val="lt1"/>
                </a:solidFill>
              </a:defRPr>
            </a:lvl6pPr>
            <a:lvl7pPr lvl="6" rtl="0">
              <a:spcBef>
                <a:spcPts val="0"/>
              </a:spcBef>
              <a:buClr>
                <a:schemeClr val="lt1"/>
              </a:buClr>
              <a:buSzPct val="100000"/>
              <a:defRPr sz="4800">
                <a:solidFill>
                  <a:schemeClr val="lt1"/>
                </a:solidFill>
              </a:defRPr>
            </a:lvl7pPr>
            <a:lvl8pPr lvl="7" rtl="0">
              <a:spcBef>
                <a:spcPts val="0"/>
              </a:spcBef>
              <a:buClr>
                <a:schemeClr val="lt1"/>
              </a:buClr>
              <a:buSzPct val="100000"/>
              <a:defRPr sz="4800">
                <a:solidFill>
                  <a:schemeClr val="lt1"/>
                </a:solidFill>
              </a:defRPr>
            </a:lvl8pPr>
            <a:lvl9pPr lvl="8" rtl="0">
              <a:spcBef>
                <a:spcPts val="0"/>
              </a:spcBef>
              <a:buClr>
                <a:schemeClr val="lt1"/>
              </a:buClr>
              <a:buSzPct val="100000"/>
              <a:defRPr sz="4800">
                <a:solidFill>
                  <a:schemeClr val="lt1"/>
                </a:solidFill>
              </a:defRPr>
            </a:lvl9pPr>
          </a:lstStyle>
          <a:p/>
        </p:txBody>
      </p:sp>
      <p:sp>
        <p:nvSpPr>
          <p:cNvPr id="96" name="Shape 96"/>
          <p:cNvSpPr txBox="1"/>
          <p:nvPr>
            <p:ph idx="12" type="sldNum"/>
          </p:nvPr>
        </p:nvSpPr>
        <p:spPr>
          <a:xfrm>
            <a:off x="8497999" y="4688758"/>
            <a:ext cx="548700"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
                <a:solidFill>
                  <a:schemeClr val="lt1"/>
                </a:solidFill>
              </a:rPr>
              <a:t>‹#›</a:t>
            </a:fld>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Section title and description">
    <p:spTree>
      <p:nvGrpSpPr>
        <p:cNvPr id="97" name="Shape 97"/>
        <p:cNvGrpSpPr/>
        <p:nvPr/>
      </p:nvGrpSpPr>
      <p:grpSpPr>
        <a:xfrm>
          <a:off x="0" y="0"/>
          <a:ext cx="0" cy="0"/>
          <a:chOff x="0" y="0"/>
          <a:chExt cx="0" cy="0"/>
        </a:xfrm>
      </p:grpSpPr>
      <p:sp>
        <p:nvSpPr>
          <p:cNvPr id="98" name="Shape 98"/>
          <p:cNvSpPr/>
          <p:nvPr/>
        </p:nvSpPr>
        <p:spPr>
          <a:xfrm>
            <a:off x="4572000" y="125"/>
            <a:ext cx="4572000" cy="5143500"/>
          </a:xfrm>
          <a:prstGeom prst="rect">
            <a:avLst/>
          </a:prstGeom>
          <a:solidFill>
            <a:schemeClr val="dk1"/>
          </a:solidFill>
          <a:ln>
            <a:noFill/>
          </a:ln>
        </p:spPr>
        <p:txBody>
          <a:bodyPr anchorCtr="0" anchor="ctr" bIns="91425" lIns="91425" rIns="91425" tIns="91425">
            <a:noAutofit/>
          </a:bodyPr>
          <a:lstStyle/>
          <a:p>
            <a:pPr lvl="0">
              <a:spcBef>
                <a:spcPts val="0"/>
              </a:spcBef>
              <a:buNone/>
            </a:pPr>
            <a:r>
              <a:t/>
            </a:r>
            <a:endParaRPr/>
          </a:p>
        </p:txBody>
      </p:sp>
      <p:cxnSp>
        <p:nvCxnSpPr>
          <p:cNvPr id="99" name="Shape 99"/>
          <p:cNvCxnSpPr/>
          <p:nvPr/>
        </p:nvCxnSpPr>
        <p:spPr>
          <a:xfrm>
            <a:off x="5029675" y="4495500"/>
            <a:ext cx="468300" cy="0"/>
          </a:xfrm>
          <a:prstGeom prst="straightConnector1">
            <a:avLst/>
          </a:prstGeom>
          <a:noFill/>
          <a:ln cap="flat" cmpd="sng" w="19050">
            <a:solidFill>
              <a:schemeClr val="lt1"/>
            </a:solidFill>
            <a:prstDash val="solid"/>
            <a:round/>
            <a:headEnd len="med" w="med" type="none"/>
            <a:tailEnd len="med" w="med" type="none"/>
          </a:ln>
        </p:spPr>
      </p:cxnSp>
      <p:sp>
        <p:nvSpPr>
          <p:cNvPr id="100" name="Shape 100"/>
          <p:cNvSpPr txBox="1"/>
          <p:nvPr>
            <p:ph type="title"/>
          </p:nvPr>
        </p:nvSpPr>
        <p:spPr>
          <a:xfrm>
            <a:off x="265500" y="1397350"/>
            <a:ext cx="4045200" cy="1318200"/>
          </a:xfrm>
          <a:prstGeom prst="rect">
            <a:avLst/>
          </a:prstGeom>
        </p:spPr>
        <p:txBody>
          <a:bodyPr anchorCtr="0" anchor="b" bIns="91425" lIns="91425" rIns="91425" tIns="91425"/>
          <a:lstStyle>
            <a:lvl1pPr lvl="0" rtl="0" algn="ctr">
              <a:spcBef>
                <a:spcPts val="0"/>
              </a:spcBef>
              <a:buClr>
                <a:schemeClr val="dk1"/>
              </a:buClr>
              <a:buSzPct val="100000"/>
              <a:defRPr sz="3600">
                <a:solidFill>
                  <a:schemeClr val="dk1"/>
                </a:solidFill>
              </a:defRPr>
            </a:lvl1pPr>
            <a:lvl2pPr lvl="1" rtl="0" algn="ctr">
              <a:spcBef>
                <a:spcPts val="0"/>
              </a:spcBef>
              <a:buClr>
                <a:schemeClr val="dk1"/>
              </a:buClr>
              <a:buSzPct val="100000"/>
              <a:defRPr sz="3600">
                <a:solidFill>
                  <a:schemeClr val="dk1"/>
                </a:solidFill>
              </a:defRPr>
            </a:lvl2pPr>
            <a:lvl3pPr lvl="2" rtl="0" algn="ctr">
              <a:spcBef>
                <a:spcPts val="0"/>
              </a:spcBef>
              <a:buClr>
                <a:schemeClr val="dk1"/>
              </a:buClr>
              <a:buSzPct val="100000"/>
              <a:defRPr sz="3600">
                <a:solidFill>
                  <a:schemeClr val="dk1"/>
                </a:solidFill>
              </a:defRPr>
            </a:lvl3pPr>
            <a:lvl4pPr lvl="3" rtl="0" algn="ctr">
              <a:spcBef>
                <a:spcPts val="0"/>
              </a:spcBef>
              <a:buClr>
                <a:schemeClr val="dk1"/>
              </a:buClr>
              <a:buSzPct val="100000"/>
              <a:defRPr sz="3600">
                <a:solidFill>
                  <a:schemeClr val="dk1"/>
                </a:solidFill>
              </a:defRPr>
            </a:lvl4pPr>
            <a:lvl5pPr lvl="4" rtl="0" algn="ctr">
              <a:spcBef>
                <a:spcPts val="0"/>
              </a:spcBef>
              <a:buClr>
                <a:schemeClr val="dk1"/>
              </a:buClr>
              <a:buSzPct val="100000"/>
              <a:defRPr sz="3600">
                <a:solidFill>
                  <a:schemeClr val="dk1"/>
                </a:solidFill>
              </a:defRPr>
            </a:lvl5pPr>
            <a:lvl6pPr lvl="5" rtl="0" algn="ctr">
              <a:spcBef>
                <a:spcPts val="0"/>
              </a:spcBef>
              <a:buClr>
                <a:schemeClr val="dk1"/>
              </a:buClr>
              <a:buSzPct val="100000"/>
              <a:defRPr sz="3600">
                <a:solidFill>
                  <a:schemeClr val="dk1"/>
                </a:solidFill>
              </a:defRPr>
            </a:lvl6pPr>
            <a:lvl7pPr lvl="6" rtl="0" algn="ctr">
              <a:spcBef>
                <a:spcPts val="0"/>
              </a:spcBef>
              <a:buClr>
                <a:schemeClr val="dk1"/>
              </a:buClr>
              <a:buSzPct val="100000"/>
              <a:defRPr sz="3600">
                <a:solidFill>
                  <a:schemeClr val="dk1"/>
                </a:solidFill>
              </a:defRPr>
            </a:lvl7pPr>
            <a:lvl8pPr lvl="7" rtl="0" algn="ctr">
              <a:spcBef>
                <a:spcPts val="0"/>
              </a:spcBef>
              <a:buClr>
                <a:schemeClr val="dk1"/>
              </a:buClr>
              <a:buSzPct val="100000"/>
              <a:defRPr sz="3600">
                <a:solidFill>
                  <a:schemeClr val="dk1"/>
                </a:solidFill>
              </a:defRPr>
            </a:lvl8pPr>
            <a:lvl9pPr lvl="8" rtl="0" algn="ctr">
              <a:spcBef>
                <a:spcPts val="0"/>
              </a:spcBef>
              <a:buClr>
                <a:schemeClr val="dk1"/>
              </a:buClr>
              <a:buSzPct val="100000"/>
              <a:defRPr sz="3600">
                <a:solidFill>
                  <a:schemeClr val="dk1"/>
                </a:solidFill>
              </a:defRPr>
            </a:lvl9pPr>
          </a:lstStyle>
          <a:p/>
        </p:txBody>
      </p:sp>
      <p:sp>
        <p:nvSpPr>
          <p:cNvPr id="101" name="Shape 101"/>
          <p:cNvSpPr txBox="1"/>
          <p:nvPr>
            <p:ph idx="1" type="subTitle"/>
          </p:nvPr>
        </p:nvSpPr>
        <p:spPr>
          <a:xfrm>
            <a:off x="265500" y="2735370"/>
            <a:ext cx="4045200" cy="1345499"/>
          </a:xfrm>
          <a:prstGeom prst="rect">
            <a:avLst/>
          </a:prstGeom>
        </p:spPr>
        <p:txBody>
          <a:bodyPr anchorCtr="0" anchor="t" bIns="91425" lIns="91425" rIns="91425" tIns="91425"/>
          <a:lstStyle>
            <a:lvl1pPr lvl="0" rtl="0" algn="ctr">
              <a:lnSpc>
                <a:spcPct val="100000"/>
              </a:lnSpc>
              <a:spcBef>
                <a:spcPts val="0"/>
              </a:spcBef>
              <a:spcAft>
                <a:spcPts val="0"/>
              </a:spcAft>
              <a:buSzPct val="100000"/>
              <a:buNone/>
              <a:defRPr sz="2100"/>
            </a:lvl1pPr>
            <a:lvl2pPr lvl="1" rtl="0" algn="ctr">
              <a:lnSpc>
                <a:spcPct val="100000"/>
              </a:lnSpc>
              <a:spcBef>
                <a:spcPts val="0"/>
              </a:spcBef>
              <a:spcAft>
                <a:spcPts val="0"/>
              </a:spcAft>
              <a:buSzPct val="100000"/>
              <a:buNone/>
              <a:defRPr sz="2100"/>
            </a:lvl2pPr>
            <a:lvl3pPr lvl="2" rtl="0" algn="ctr">
              <a:lnSpc>
                <a:spcPct val="100000"/>
              </a:lnSpc>
              <a:spcBef>
                <a:spcPts val="0"/>
              </a:spcBef>
              <a:spcAft>
                <a:spcPts val="0"/>
              </a:spcAft>
              <a:buSzPct val="100000"/>
              <a:buNone/>
              <a:defRPr sz="2100"/>
            </a:lvl3pPr>
            <a:lvl4pPr lvl="3" rtl="0" algn="ctr">
              <a:lnSpc>
                <a:spcPct val="100000"/>
              </a:lnSpc>
              <a:spcBef>
                <a:spcPts val="0"/>
              </a:spcBef>
              <a:spcAft>
                <a:spcPts val="0"/>
              </a:spcAft>
              <a:buSzPct val="100000"/>
              <a:buNone/>
              <a:defRPr sz="2100"/>
            </a:lvl4pPr>
            <a:lvl5pPr lvl="4" rtl="0" algn="ctr">
              <a:lnSpc>
                <a:spcPct val="100000"/>
              </a:lnSpc>
              <a:spcBef>
                <a:spcPts val="0"/>
              </a:spcBef>
              <a:spcAft>
                <a:spcPts val="0"/>
              </a:spcAft>
              <a:buSzPct val="100000"/>
              <a:buNone/>
              <a:defRPr sz="2100"/>
            </a:lvl5pPr>
            <a:lvl6pPr lvl="5" rtl="0" algn="ctr">
              <a:lnSpc>
                <a:spcPct val="100000"/>
              </a:lnSpc>
              <a:spcBef>
                <a:spcPts val="0"/>
              </a:spcBef>
              <a:spcAft>
                <a:spcPts val="0"/>
              </a:spcAft>
              <a:buSzPct val="100000"/>
              <a:buNone/>
              <a:defRPr sz="2100"/>
            </a:lvl6pPr>
            <a:lvl7pPr lvl="6" rtl="0" algn="ctr">
              <a:lnSpc>
                <a:spcPct val="100000"/>
              </a:lnSpc>
              <a:spcBef>
                <a:spcPts val="0"/>
              </a:spcBef>
              <a:spcAft>
                <a:spcPts val="0"/>
              </a:spcAft>
              <a:buSzPct val="100000"/>
              <a:buNone/>
              <a:defRPr sz="2100"/>
            </a:lvl7pPr>
            <a:lvl8pPr lvl="7" rtl="0" algn="ctr">
              <a:lnSpc>
                <a:spcPct val="100000"/>
              </a:lnSpc>
              <a:spcBef>
                <a:spcPts val="0"/>
              </a:spcBef>
              <a:spcAft>
                <a:spcPts val="0"/>
              </a:spcAft>
              <a:buSzPct val="100000"/>
              <a:buNone/>
              <a:defRPr sz="2100"/>
            </a:lvl8pPr>
            <a:lvl9pPr lvl="8" rtl="0" algn="ctr">
              <a:lnSpc>
                <a:spcPct val="100000"/>
              </a:lnSpc>
              <a:spcBef>
                <a:spcPts val="0"/>
              </a:spcBef>
              <a:spcAft>
                <a:spcPts val="0"/>
              </a:spcAft>
              <a:buSzPct val="100000"/>
              <a:buNone/>
              <a:defRPr sz="2100"/>
            </a:lvl9pPr>
          </a:lstStyle>
          <a:p/>
        </p:txBody>
      </p:sp>
      <p:sp>
        <p:nvSpPr>
          <p:cNvPr id="102" name="Shape 102"/>
          <p:cNvSpPr txBox="1"/>
          <p:nvPr>
            <p:ph idx="2" type="body"/>
          </p:nvPr>
        </p:nvSpPr>
        <p:spPr>
          <a:xfrm>
            <a:off x="4939500" y="724200"/>
            <a:ext cx="3837000" cy="3695100"/>
          </a:xfrm>
          <a:prstGeom prst="rect">
            <a:avLst/>
          </a:prstGeom>
        </p:spPr>
        <p:txBody>
          <a:bodyPr anchorCtr="0" anchor="ctr" bIns="91425" lIns="91425" rIns="91425" tIns="91425"/>
          <a:lstStyle>
            <a:lvl1pPr lvl="0" rtl="0">
              <a:spcBef>
                <a:spcPts val="0"/>
              </a:spcBef>
              <a:buClr>
                <a:schemeClr val="lt1"/>
              </a:buClr>
              <a:defRPr>
                <a:solidFill>
                  <a:schemeClr val="lt1"/>
                </a:solidFill>
              </a:defRPr>
            </a:lvl1pPr>
            <a:lvl2pPr lvl="1" rtl="0">
              <a:spcBef>
                <a:spcPts val="0"/>
              </a:spcBef>
              <a:buClr>
                <a:schemeClr val="lt1"/>
              </a:buClr>
              <a:defRPr>
                <a:solidFill>
                  <a:schemeClr val="lt1"/>
                </a:solidFill>
              </a:defRPr>
            </a:lvl2pPr>
            <a:lvl3pPr lvl="2" rtl="0">
              <a:spcBef>
                <a:spcPts val="0"/>
              </a:spcBef>
              <a:buClr>
                <a:schemeClr val="lt1"/>
              </a:buClr>
              <a:defRPr>
                <a:solidFill>
                  <a:schemeClr val="lt1"/>
                </a:solidFill>
              </a:defRPr>
            </a:lvl3pPr>
            <a:lvl4pPr lvl="3" rtl="0">
              <a:spcBef>
                <a:spcPts val="0"/>
              </a:spcBef>
              <a:buClr>
                <a:schemeClr val="lt1"/>
              </a:buClr>
              <a:defRPr>
                <a:solidFill>
                  <a:schemeClr val="lt1"/>
                </a:solidFill>
              </a:defRPr>
            </a:lvl4pPr>
            <a:lvl5pPr lvl="4" rtl="0">
              <a:spcBef>
                <a:spcPts val="0"/>
              </a:spcBef>
              <a:buClr>
                <a:schemeClr val="lt1"/>
              </a:buClr>
              <a:defRPr>
                <a:solidFill>
                  <a:schemeClr val="lt1"/>
                </a:solidFill>
              </a:defRPr>
            </a:lvl5pPr>
            <a:lvl6pPr lvl="5" rtl="0">
              <a:spcBef>
                <a:spcPts val="0"/>
              </a:spcBef>
              <a:buClr>
                <a:schemeClr val="lt1"/>
              </a:buClr>
              <a:defRPr>
                <a:solidFill>
                  <a:schemeClr val="lt1"/>
                </a:solidFill>
              </a:defRPr>
            </a:lvl6pPr>
            <a:lvl7pPr lvl="6" rtl="0">
              <a:spcBef>
                <a:spcPts val="0"/>
              </a:spcBef>
              <a:buClr>
                <a:schemeClr val="lt1"/>
              </a:buClr>
              <a:defRPr>
                <a:solidFill>
                  <a:schemeClr val="lt1"/>
                </a:solidFill>
              </a:defRPr>
            </a:lvl7pPr>
            <a:lvl8pPr lvl="7" rtl="0">
              <a:spcBef>
                <a:spcPts val="0"/>
              </a:spcBef>
              <a:buClr>
                <a:schemeClr val="lt1"/>
              </a:buClr>
              <a:defRPr>
                <a:solidFill>
                  <a:schemeClr val="lt1"/>
                </a:solidFill>
              </a:defRPr>
            </a:lvl8pPr>
            <a:lvl9pPr lvl="8" rtl="0">
              <a:spcBef>
                <a:spcPts val="0"/>
              </a:spcBef>
              <a:buClr>
                <a:schemeClr val="lt1"/>
              </a:buClr>
              <a:defRPr>
                <a:solidFill>
                  <a:schemeClr val="lt1"/>
                </a:solidFill>
              </a:defRPr>
            </a:lvl9pPr>
          </a:lstStyle>
          <a:p/>
        </p:txBody>
      </p:sp>
      <p:sp>
        <p:nvSpPr>
          <p:cNvPr id="103" name="Shape 103"/>
          <p:cNvSpPr txBox="1"/>
          <p:nvPr>
            <p:ph idx="12" type="sldNum"/>
          </p:nvPr>
        </p:nvSpPr>
        <p:spPr>
          <a:xfrm>
            <a:off x="8497999" y="4688758"/>
            <a:ext cx="548700"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
                <a:solidFill>
                  <a:schemeClr val="lt1"/>
                </a:solidFill>
              </a:rPr>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bg>
      <p:bgPr>
        <a:solidFill>
          <a:schemeClr val="accent5"/>
        </a:solidFill>
      </p:bgPr>
    </p:bg>
    <p:spTree>
      <p:nvGrpSpPr>
        <p:cNvPr id="15" name="Shape 15"/>
        <p:cNvGrpSpPr/>
        <p:nvPr/>
      </p:nvGrpSpPr>
      <p:grpSpPr>
        <a:xfrm>
          <a:off x="0" y="0"/>
          <a:ext cx="0" cy="0"/>
          <a:chOff x="0" y="0"/>
          <a:chExt cx="0" cy="0"/>
        </a:xfrm>
      </p:grpSpPr>
      <p:sp>
        <p:nvSpPr>
          <p:cNvPr id="16" name="Shape 16"/>
          <p:cNvSpPr/>
          <p:nvPr/>
        </p:nvSpPr>
        <p:spPr>
          <a:xfrm rot="5400000">
            <a:off x="4550700" y="-498600"/>
            <a:ext cx="42600" cy="8455800"/>
          </a:xfrm>
          <a:prstGeom prst="rect">
            <a:avLst/>
          </a:prstGeom>
          <a:solidFill>
            <a:schemeClr val="dk2"/>
          </a:solidFill>
          <a:ln>
            <a:noFill/>
          </a:ln>
        </p:spPr>
        <p:txBody>
          <a:bodyPr anchorCtr="0" anchor="ctr" bIns="91425" lIns="91425" rIns="91425" tIns="91425">
            <a:noAutofit/>
          </a:bodyPr>
          <a:lstStyle/>
          <a:p>
            <a:pPr lvl="0">
              <a:spcBef>
                <a:spcPts val="0"/>
              </a:spcBef>
              <a:buNone/>
            </a:pPr>
            <a:r>
              <a:t/>
            </a:r>
            <a:endParaRPr/>
          </a:p>
        </p:txBody>
      </p:sp>
      <p:sp>
        <p:nvSpPr>
          <p:cNvPr id="17" name="Shape 17"/>
          <p:cNvSpPr txBox="1"/>
          <p:nvPr>
            <p:ph type="title"/>
          </p:nvPr>
        </p:nvSpPr>
        <p:spPr>
          <a:xfrm>
            <a:off x="344250" y="1403850"/>
            <a:ext cx="8455500" cy="2146800"/>
          </a:xfrm>
          <a:prstGeom prst="rect">
            <a:avLst/>
          </a:prstGeom>
          <a:solidFill>
            <a:srgbClr val="FFFFFF"/>
          </a:solidFill>
        </p:spPr>
        <p:txBody>
          <a:bodyPr anchorCtr="0" anchor="ctr" bIns="91425" lIns="91425" rIns="91425" tIns="91425"/>
          <a:lstStyle>
            <a:lvl1pPr lvl="0" algn="ctr">
              <a:spcBef>
                <a:spcPts val="0"/>
              </a:spcBef>
              <a:buSzPct val="100000"/>
              <a:buFont typeface="Playfair Display"/>
              <a:defRPr b="1" sz="4800">
                <a:latin typeface="Playfair Display"/>
                <a:ea typeface="Playfair Display"/>
                <a:cs typeface="Playfair Display"/>
                <a:sym typeface="Playfair Display"/>
              </a:defRPr>
            </a:lvl1pPr>
            <a:lvl2pPr lvl="1" algn="ctr">
              <a:spcBef>
                <a:spcPts val="0"/>
              </a:spcBef>
              <a:buSzPct val="100000"/>
              <a:buFont typeface="Playfair Display"/>
              <a:defRPr b="1" sz="4800">
                <a:latin typeface="Playfair Display"/>
                <a:ea typeface="Playfair Display"/>
                <a:cs typeface="Playfair Display"/>
                <a:sym typeface="Playfair Display"/>
              </a:defRPr>
            </a:lvl2pPr>
            <a:lvl3pPr lvl="2" algn="ctr">
              <a:spcBef>
                <a:spcPts val="0"/>
              </a:spcBef>
              <a:buSzPct val="100000"/>
              <a:buFont typeface="Playfair Display"/>
              <a:defRPr b="1" sz="4800">
                <a:latin typeface="Playfair Display"/>
                <a:ea typeface="Playfair Display"/>
                <a:cs typeface="Playfair Display"/>
                <a:sym typeface="Playfair Display"/>
              </a:defRPr>
            </a:lvl3pPr>
            <a:lvl4pPr lvl="3" algn="ctr">
              <a:spcBef>
                <a:spcPts val="0"/>
              </a:spcBef>
              <a:buSzPct val="100000"/>
              <a:buFont typeface="Playfair Display"/>
              <a:defRPr b="1" sz="4800">
                <a:latin typeface="Playfair Display"/>
                <a:ea typeface="Playfair Display"/>
                <a:cs typeface="Playfair Display"/>
                <a:sym typeface="Playfair Display"/>
              </a:defRPr>
            </a:lvl4pPr>
            <a:lvl5pPr lvl="4" algn="ctr">
              <a:spcBef>
                <a:spcPts val="0"/>
              </a:spcBef>
              <a:buSzPct val="100000"/>
              <a:buFont typeface="Playfair Display"/>
              <a:defRPr b="1" sz="4800">
                <a:latin typeface="Playfair Display"/>
                <a:ea typeface="Playfair Display"/>
                <a:cs typeface="Playfair Display"/>
                <a:sym typeface="Playfair Display"/>
              </a:defRPr>
            </a:lvl5pPr>
            <a:lvl6pPr lvl="5" algn="ctr">
              <a:spcBef>
                <a:spcPts val="0"/>
              </a:spcBef>
              <a:buSzPct val="100000"/>
              <a:buFont typeface="Playfair Display"/>
              <a:defRPr b="1" sz="4800">
                <a:latin typeface="Playfair Display"/>
                <a:ea typeface="Playfair Display"/>
                <a:cs typeface="Playfair Display"/>
                <a:sym typeface="Playfair Display"/>
              </a:defRPr>
            </a:lvl6pPr>
            <a:lvl7pPr lvl="6" algn="ctr">
              <a:spcBef>
                <a:spcPts val="0"/>
              </a:spcBef>
              <a:buSzPct val="100000"/>
              <a:buFont typeface="Playfair Display"/>
              <a:defRPr b="1" sz="4800">
                <a:latin typeface="Playfair Display"/>
                <a:ea typeface="Playfair Display"/>
                <a:cs typeface="Playfair Display"/>
                <a:sym typeface="Playfair Display"/>
              </a:defRPr>
            </a:lvl7pPr>
            <a:lvl8pPr lvl="7" algn="ctr">
              <a:spcBef>
                <a:spcPts val="0"/>
              </a:spcBef>
              <a:buSzPct val="100000"/>
              <a:buFont typeface="Playfair Display"/>
              <a:defRPr b="1" sz="4800">
                <a:latin typeface="Playfair Display"/>
                <a:ea typeface="Playfair Display"/>
                <a:cs typeface="Playfair Display"/>
                <a:sym typeface="Playfair Display"/>
              </a:defRPr>
            </a:lvl8pPr>
            <a:lvl9pPr lvl="8" algn="ctr">
              <a:spcBef>
                <a:spcPts val="0"/>
              </a:spcBef>
              <a:buSzPct val="100000"/>
              <a:buFont typeface="Playfair Display"/>
              <a:defRPr b="1" sz="4800">
                <a:latin typeface="Playfair Display"/>
                <a:ea typeface="Playfair Display"/>
                <a:cs typeface="Playfair Display"/>
                <a:sym typeface="Playfair Display"/>
              </a:defRPr>
            </a:lvl9pPr>
          </a:lstStyle>
          <a:p/>
        </p:txBody>
      </p:sp>
      <p:sp>
        <p:nvSpPr>
          <p:cNvPr id="18" name="Shape 18"/>
          <p:cNvSpPr txBox="1"/>
          <p:nvPr>
            <p:ph idx="12" type="sldNum"/>
          </p:nvPr>
        </p:nvSpPr>
        <p:spPr>
          <a:xfrm>
            <a:off x="8497999" y="4688758"/>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solidFill>
                  <a:schemeClr val="lt1"/>
                </a:solidFill>
              </a:rPr>
              <a:t>‹#›</a:t>
            </a:fld>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104" name="Shape 104"/>
        <p:cNvGrpSpPr/>
        <p:nvPr/>
      </p:nvGrpSpPr>
      <p:grpSpPr>
        <a:xfrm>
          <a:off x="0" y="0"/>
          <a:ext cx="0" cy="0"/>
          <a:chOff x="0" y="0"/>
          <a:chExt cx="0" cy="0"/>
        </a:xfrm>
      </p:grpSpPr>
      <p:cxnSp>
        <p:nvCxnSpPr>
          <p:cNvPr id="105" name="Shape 105"/>
          <p:cNvCxnSpPr/>
          <p:nvPr/>
        </p:nvCxnSpPr>
        <p:spPr>
          <a:xfrm>
            <a:off x="425200" y="4740000"/>
            <a:ext cx="8296800" cy="0"/>
          </a:xfrm>
          <a:prstGeom prst="straightConnector1">
            <a:avLst/>
          </a:prstGeom>
          <a:noFill/>
          <a:ln cap="flat" cmpd="sng" w="19050">
            <a:solidFill>
              <a:schemeClr val="dk2"/>
            </a:solidFill>
            <a:prstDash val="solid"/>
            <a:round/>
            <a:headEnd len="med" w="med" type="none"/>
            <a:tailEnd len="med" w="med" type="none"/>
          </a:ln>
        </p:spPr>
      </p:cxnSp>
      <p:cxnSp>
        <p:nvCxnSpPr>
          <p:cNvPr id="106" name="Shape 106"/>
          <p:cNvCxnSpPr/>
          <p:nvPr/>
        </p:nvCxnSpPr>
        <p:spPr>
          <a:xfrm>
            <a:off x="425198" y="415650"/>
            <a:ext cx="183300" cy="0"/>
          </a:xfrm>
          <a:prstGeom prst="straightConnector1">
            <a:avLst/>
          </a:prstGeom>
          <a:noFill/>
          <a:ln cap="flat" cmpd="sng" w="19050">
            <a:solidFill>
              <a:schemeClr val="dk2"/>
            </a:solidFill>
            <a:prstDash val="solid"/>
            <a:round/>
            <a:headEnd len="med" w="med" type="none"/>
            <a:tailEnd len="med" w="med" type="none"/>
          </a:ln>
        </p:spPr>
      </p:cxnSp>
      <p:sp>
        <p:nvSpPr>
          <p:cNvPr id="107" name="Shape 107"/>
          <p:cNvSpPr txBox="1"/>
          <p:nvPr>
            <p:ph idx="1" type="body"/>
          </p:nvPr>
        </p:nvSpPr>
        <p:spPr>
          <a:xfrm>
            <a:off x="328017" y="4226025"/>
            <a:ext cx="8388600" cy="393600"/>
          </a:xfrm>
          <a:prstGeom prst="rect">
            <a:avLst/>
          </a:prstGeom>
        </p:spPr>
        <p:txBody>
          <a:bodyPr anchorCtr="0" anchor="ctr" bIns="91425" lIns="91425" rIns="91425" tIns="91425"/>
          <a:lstStyle>
            <a:lvl1pPr lvl="0" rtl="0">
              <a:lnSpc>
                <a:spcPct val="100000"/>
              </a:lnSpc>
              <a:spcBef>
                <a:spcPts val="0"/>
              </a:spcBef>
              <a:spcAft>
                <a:spcPts val="0"/>
              </a:spcAft>
              <a:buNone/>
              <a:defRPr/>
            </a:lvl1pPr>
          </a:lstStyle>
          <a:p/>
        </p:txBody>
      </p:sp>
      <p:sp>
        <p:nvSpPr>
          <p:cNvPr id="108" name="Shape 108"/>
          <p:cNvSpPr txBox="1"/>
          <p:nvPr>
            <p:ph idx="12" type="sldNum"/>
          </p:nvPr>
        </p:nvSpPr>
        <p:spPr>
          <a:xfrm>
            <a:off x="8497999" y="4688758"/>
            <a:ext cx="548700"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
              <a:t>‹#›</a:t>
            </a:fld>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Big number">
    <p:spTree>
      <p:nvGrpSpPr>
        <p:cNvPr id="109" name="Shape 109"/>
        <p:cNvGrpSpPr/>
        <p:nvPr/>
      </p:nvGrpSpPr>
      <p:grpSpPr>
        <a:xfrm>
          <a:off x="0" y="0"/>
          <a:ext cx="0" cy="0"/>
          <a:chOff x="0" y="0"/>
          <a:chExt cx="0" cy="0"/>
        </a:xfrm>
      </p:grpSpPr>
      <p:cxnSp>
        <p:nvCxnSpPr>
          <p:cNvPr id="110" name="Shape 110"/>
          <p:cNvCxnSpPr/>
          <p:nvPr/>
        </p:nvCxnSpPr>
        <p:spPr>
          <a:xfrm>
            <a:off x="425200" y="4740000"/>
            <a:ext cx="8296800" cy="0"/>
          </a:xfrm>
          <a:prstGeom prst="straightConnector1">
            <a:avLst/>
          </a:prstGeom>
          <a:noFill/>
          <a:ln cap="flat" cmpd="sng" w="19050">
            <a:solidFill>
              <a:schemeClr val="dk2"/>
            </a:solidFill>
            <a:prstDash val="solid"/>
            <a:round/>
            <a:headEnd len="med" w="med" type="none"/>
            <a:tailEnd len="med" w="med" type="none"/>
          </a:ln>
        </p:spPr>
      </p:cxnSp>
      <p:cxnSp>
        <p:nvCxnSpPr>
          <p:cNvPr id="111" name="Shape 111"/>
          <p:cNvCxnSpPr/>
          <p:nvPr/>
        </p:nvCxnSpPr>
        <p:spPr>
          <a:xfrm>
            <a:off x="425200" y="415650"/>
            <a:ext cx="8296800" cy="0"/>
          </a:xfrm>
          <a:prstGeom prst="straightConnector1">
            <a:avLst/>
          </a:prstGeom>
          <a:noFill/>
          <a:ln cap="flat" cmpd="sng" w="38100">
            <a:solidFill>
              <a:schemeClr val="dk2"/>
            </a:solidFill>
            <a:prstDash val="solid"/>
            <a:round/>
            <a:headEnd len="med" w="med" type="none"/>
            <a:tailEnd len="med" w="med" type="none"/>
          </a:ln>
        </p:spPr>
      </p:cxnSp>
      <p:sp>
        <p:nvSpPr>
          <p:cNvPr id="112" name="Shape 112"/>
          <p:cNvSpPr txBox="1"/>
          <p:nvPr>
            <p:ph type="title"/>
          </p:nvPr>
        </p:nvSpPr>
        <p:spPr>
          <a:xfrm>
            <a:off x="853950" y="1304850"/>
            <a:ext cx="7436100" cy="1538400"/>
          </a:xfrm>
          <a:prstGeom prst="rect">
            <a:avLst/>
          </a:prstGeom>
        </p:spPr>
        <p:txBody>
          <a:bodyPr anchorCtr="0" anchor="ctr" bIns="91425" lIns="91425" rIns="91425" tIns="91425"/>
          <a:lstStyle>
            <a:lvl1pPr lvl="0" rtl="0" algn="ctr">
              <a:spcBef>
                <a:spcPts val="0"/>
              </a:spcBef>
              <a:buClr>
                <a:schemeClr val="dk1"/>
              </a:buClr>
              <a:buSzPct val="100000"/>
              <a:buFont typeface="Lato"/>
              <a:defRPr sz="9600">
                <a:solidFill>
                  <a:schemeClr val="dk1"/>
                </a:solidFill>
                <a:latin typeface="Lato"/>
                <a:ea typeface="Lato"/>
                <a:cs typeface="Lato"/>
                <a:sym typeface="Lato"/>
              </a:defRPr>
            </a:lvl1pPr>
            <a:lvl2pPr lvl="1" rtl="0" algn="ctr">
              <a:spcBef>
                <a:spcPts val="0"/>
              </a:spcBef>
              <a:buClr>
                <a:schemeClr val="dk1"/>
              </a:buClr>
              <a:buSzPct val="100000"/>
              <a:buFont typeface="Lato"/>
              <a:defRPr sz="9600">
                <a:solidFill>
                  <a:schemeClr val="dk1"/>
                </a:solidFill>
                <a:latin typeface="Lato"/>
                <a:ea typeface="Lato"/>
                <a:cs typeface="Lato"/>
                <a:sym typeface="Lato"/>
              </a:defRPr>
            </a:lvl2pPr>
            <a:lvl3pPr lvl="2" rtl="0" algn="ctr">
              <a:spcBef>
                <a:spcPts val="0"/>
              </a:spcBef>
              <a:buClr>
                <a:schemeClr val="dk1"/>
              </a:buClr>
              <a:buSzPct val="100000"/>
              <a:buFont typeface="Lato"/>
              <a:defRPr sz="9600">
                <a:solidFill>
                  <a:schemeClr val="dk1"/>
                </a:solidFill>
                <a:latin typeface="Lato"/>
                <a:ea typeface="Lato"/>
                <a:cs typeface="Lato"/>
                <a:sym typeface="Lato"/>
              </a:defRPr>
            </a:lvl3pPr>
            <a:lvl4pPr lvl="3" rtl="0" algn="ctr">
              <a:spcBef>
                <a:spcPts val="0"/>
              </a:spcBef>
              <a:buClr>
                <a:schemeClr val="dk1"/>
              </a:buClr>
              <a:buSzPct val="100000"/>
              <a:buFont typeface="Lato"/>
              <a:defRPr sz="9600">
                <a:solidFill>
                  <a:schemeClr val="dk1"/>
                </a:solidFill>
                <a:latin typeface="Lato"/>
                <a:ea typeface="Lato"/>
                <a:cs typeface="Lato"/>
                <a:sym typeface="Lato"/>
              </a:defRPr>
            </a:lvl4pPr>
            <a:lvl5pPr lvl="4" rtl="0" algn="ctr">
              <a:spcBef>
                <a:spcPts val="0"/>
              </a:spcBef>
              <a:buClr>
                <a:schemeClr val="dk1"/>
              </a:buClr>
              <a:buSzPct val="100000"/>
              <a:buFont typeface="Lato"/>
              <a:defRPr sz="9600">
                <a:solidFill>
                  <a:schemeClr val="dk1"/>
                </a:solidFill>
                <a:latin typeface="Lato"/>
                <a:ea typeface="Lato"/>
                <a:cs typeface="Lato"/>
                <a:sym typeface="Lato"/>
              </a:defRPr>
            </a:lvl5pPr>
            <a:lvl6pPr lvl="5" rtl="0" algn="ctr">
              <a:spcBef>
                <a:spcPts val="0"/>
              </a:spcBef>
              <a:buClr>
                <a:schemeClr val="dk1"/>
              </a:buClr>
              <a:buSzPct val="100000"/>
              <a:buFont typeface="Lato"/>
              <a:defRPr sz="9600">
                <a:solidFill>
                  <a:schemeClr val="dk1"/>
                </a:solidFill>
                <a:latin typeface="Lato"/>
                <a:ea typeface="Lato"/>
                <a:cs typeface="Lato"/>
                <a:sym typeface="Lato"/>
              </a:defRPr>
            </a:lvl6pPr>
            <a:lvl7pPr lvl="6" rtl="0" algn="ctr">
              <a:spcBef>
                <a:spcPts val="0"/>
              </a:spcBef>
              <a:buClr>
                <a:schemeClr val="dk1"/>
              </a:buClr>
              <a:buSzPct val="100000"/>
              <a:buFont typeface="Lato"/>
              <a:defRPr sz="9600">
                <a:solidFill>
                  <a:schemeClr val="dk1"/>
                </a:solidFill>
                <a:latin typeface="Lato"/>
                <a:ea typeface="Lato"/>
                <a:cs typeface="Lato"/>
                <a:sym typeface="Lato"/>
              </a:defRPr>
            </a:lvl7pPr>
            <a:lvl8pPr lvl="7" rtl="0" algn="ctr">
              <a:spcBef>
                <a:spcPts val="0"/>
              </a:spcBef>
              <a:buClr>
                <a:schemeClr val="dk1"/>
              </a:buClr>
              <a:buSzPct val="100000"/>
              <a:buFont typeface="Lato"/>
              <a:defRPr sz="9600">
                <a:solidFill>
                  <a:schemeClr val="dk1"/>
                </a:solidFill>
                <a:latin typeface="Lato"/>
                <a:ea typeface="Lato"/>
                <a:cs typeface="Lato"/>
                <a:sym typeface="Lato"/>
              </a:defRPr>
            </a:lvl8pPr>
            <a:lvl9pPr lvl="8" rtl="0" algn="ctr">
              <a:spcBef>
                <a:spcPts val="0"/>
              </a:spcBef>
              <a:buClr>
                <a:schemeClr val="dk1"/>
              </a:buClr>
              <a:buSzPct val="100000"/>
              <a:buFont typeface="Lato"/>
              <a:defRPr sz="9600">
                <a:solidFill>
                  <a:schemeClr val="dk1"/>
                </a:solidFill>
                <a:latin typeface="Lato"/>
                <a:ea typeface="Lato"/>
                <a:cs typeface="Lato"/>
                <a:sym typeface="Lato"/>
              </a:defRPr>
            </a:lvl9pPr>
          </a:lstStyle>
          <a:p/>
        </p:txBody>
      </p:sp>
      <p:sp>
        <p:nvSpPr>
          <p:cNvPr id="113" name="Shape 113"/>
          <p:cNvSpPr txBox="1"/>
          <p:nvPr>
            <p:ph idx="1" type="body"/>
          </p:nvPr>
        </p:nvSpPr>
        <p:spPr>
          <a:xfrm>
            <a:off x="853950" y="2919450"/>
            <a:ext cx="7436100" cy="1071600"/>
          </a:xfrm>
          <a:prstGeom prst="rect">
            <a:avLst/>
          </a:prstGeom>
        </p:spPr>
        <p:txBody>
          <a:bodyPr anchorCtr="0" anchor="t" bIns="91425" lIns="91425" rIns="91425" tIns="91425"/>
          <a:lstStyle>
            <a:lvl1pPr lvl="0" rtl="0" algn="ctr">
              <a:spcBef>
                <a:spcPts val="0"/>
              </a:spcBef>
              <a:defRPr/>
            </a:lvl1pPr>
            <a:lvl2pPr lvl="1" rtl="0" algn="ctr">
              <a:spcBef>
                <a:spcPts val="0"/>
              </a:spcBef>
              <a:defRPr/>
            </a:lvl2pPr>
            <a:lvl3pPr lvl="2" rtl="0" algn="ctr">
              <a:spcBef>
                <a:spcPts val="0"/>
              </a:spcBef>
              <a:defRPr/>
            </a:lvl3pPr>
            <a:lvl4pPr lvl="3" rtl="0" algn="ctr">
              <a:spcBef>
                <a:spcPts val="0"/>
              </a:spcBef>
              <a:defRPr/>
            </a:lvl4pPr>
            <a:lvl5pPr lvl="4" rtl="0" algn="ctr">
              <a:spcBef>
                <a:spcPts val="0"/>
              </a:spcBef>
              <a:defRPr/>
            </a:lvl5pPr>
            <a:lvl6pPr lvl="5" rtl="0" algn="ctr">
              <a:spcBef>
                <a:spcPts val="0"/>
              </a:spcBef>
              <a:defRPr/>
            </a:lvl6pPr>
            <a:lvl7pPr lvl="6" rtl="0" algn="ctr">
              <a:spcBef>
                <a:spcPts val="0"/>
              </a:spcBef>
              <a:defRPr/>
            </a:lvl7pPr>
            <a:lvl8pPr lvl="7" rtl="0" algn="ctr">
              <a:spcBef>
                <a:spcPts val="0"/>
              </a:spcBef>
              <a:defRPr/>
            </a:lvl8pPr>
            <a:lvl9pPr lvl="8" rtl="0" algn="ctr">
              <a:spcBef>
                <a:spcPts val="0"/>
              </a:spcBef>
              <a:defRPr/>
            </a:lvl9pPr>
          </a:lstStyle>
          <a:p/>
        </p:txBody>
      </p:sp>
      <p:sp>
        <p:nvSpPr>
          <p:cNvPr id="114" name="Shape 114"/>
          <p:cNvSpPr txBox="1"/>
          <p:nvPr>
            <p:ph idx="12" type="sldNum"/>
          </p:nvPr>
        </p:nvSpPr>
        <p:spPr>
          <a:xfrm>
            <a:off x="8497999" y="4688758"/>
            <a:ext cx="548700"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
              <a:t>‹#›</a:t>
            </a:fld>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115" name="Shape 115"/>
        <p:cNvGrpSpPr/>
        <p:nvPr/>
      </p:nvGrpSpPr>
      <p:grpSpPr>
        <a:xfrm>
          <a:off x="0" y="0"/>
          <a:ext cx="0" cy="0"/>
          <a:chOff x="0" y="0"/>
          <a:chExt cx="0" cy="0"/>
        </a:xfrm>
      </p:grpSpPr>
      <p:sp>
        <p:nvSpPr>
          <p:cNvPr id="116" name="Shape 116"/>
          <p:cNvSpPr txBox="1"/>
          <p:nvPr>
            <p:ph idx="12" type="sldNum"/>
          </p:nvPr>
        </p:nvSpPr>
        <p:spPr>
          <a:xfrm>
            <a:off x="8497999" y="4688758"/>
            <a:ext cx="548700"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19" name="Shape 19"/>
        <p:cNvGrpSpPr/>
        <p:nvPr/>
      </p:nvGrpSpPr>
      <p:grpSpPr>
        <a:xfrm>
          <a:off x="0" y="0"/>
          <a:ext cx="0" cy="0"/>
          <a:chOff x="0" y="0"/>
          <a:chExt cx="0" cy="0"/>
        </a:xfrm>
      </p:grpSpPr>
      <p:sp>
        <p:nvSpPr>
          <p:cNvPr id="20" name="Shape 20"/>
          <p:cNvSpPr txBox="1"/>
          <p:nvPr>
            <p:ph type="title"/>
          </p:nvPr>
        </p:nvSpPr>
        <p:spPr>
          <a:xfrm>
            <a:off x="311700" y="445025"/>
            <a:ext cx="8520600" cy="5727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1" name="Shape 21"/>
          <p:cNvSpPr txBox="1"/>
          <p:nvPr>
            <p:ph idx="1" type="body"/>
          </p:nvPr>
        </p:nvSpPr>
        <p:spPr>
          <a:xfrm>
            <a:off x="311700" y="1234075"/>
            <a:ext cx="8520600" cy="33348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2" name="Shape 22"/>
          <p:cNvSpPr txBox="1"/>
          <p:nvPr>
            <p:ph idx="12" type="sldNum"/>
          </p:nvPr>
        </p:nvSpPr>
        <p:spPr>
          <a:xfrm>
            <a:off x="8497999" y="4688758"/>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23" name="Shape 23"/>
        <p:cNvGrpSpPr/>
        <p:nvPr/>
      </p:nvGrpSpPr>
      <p:grpSpPr>
        <a:xfrm>
          <a:off x="0" y="0"/>
          <a:ext cx="0" cy="0"/>
          <a:chOff x="0" y="0"/>
          <a:chExt cx="0" cy="0"/>
        </a:xfrm>
      </p:grpSpPr>
      <p:sp>
        <p:nvSpPr>
          <p:cNvPr id="24" name="Shape 24"/>
          <p:cNvSpPr txBox="1"/>
          <p:nvPr>
            <p:ph type="title"/>
          </p:nvPr>
        </p:nvSpPr>
        <p:spPr>
          <a:xfrm>
            <a:off x="311700" y="445025"/>
            <a:ext cx="8520600" cy="5727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5" name="Shape 25"/>
          <p:cNvSpPr txBox="1"/>
          <p:nvPr>
            <p:ph idx="1" type="body"/>
          </p:nvPr>
        </p:nvSpPr>
        <p:spPr>
          <a:xfrm>
            <a:off x="311700" y="1234050"/>
            <a:ext cx="3999900" cy="33348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6" name="Shape 26"/>
          <p:cNvSpPr txBox="1"/>
          <p:nvPr>
            <p:ph idx="2" type="body"/>
          </p:nvPr>
        </p:nvSpPr>
        <p:spPr>
          <a:xfrm>
            <a:off x="4832400" y="1234050"/>
            <a:ext cx="3999900" cy="33348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7" name="Shape 27"/>
          <p:cNvSpPr txBox="1"/>
          <p:nvPr>
            <p:ph idx="12" type="sldNum"/>
          </p:nvPr>
        </p:nvSpPr>
        <p:spPr>
          <a:xfrm>
            <a:off x="8497999" y="4688758"/>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28" name="Shape 28"/>
        <p:cNvGrpSpPr/>
        <p:nvPr/>
      </p:nvGrpSpPr>
      <p:grpSpPr>
        <a:xfrm>
          <a:off x="0" y="0"/>
          <a:ext cx="0" cy="0"/>
          <a:chOff x="0" y="0"/>
          <a:chExt cx="0" cy="0"/>
        </a:xfrm>
      </p:grpSpPr>
      <p:sp>
        <p:nvSpPr>
          <p:cNvPr id="29" name="Shape 29"/>
          <p:cNvSpPr txBox="1"/>
          <p:nvPr>
            <p:ph type="title"/>
          </p:nvPr>
        </p:nvSpPr>
        <p:spPr>
          <a:xfrm>
            <a:off x="311700" y="445025"/>
            <a:ext cx="8520600" cy="5727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30" name="Shape 30"/>
          <p:cNvSpPr txBox="1"/>
          <p:nvPr>
            <p:ph idx="12" type="sldNum"/>
          </p:nvPr>
        </p:nvSpPr>
        <p:spPr>
          <a:xfrm>
            <a:off x="8497999" y="4688758"/>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One column text">
    <p:spTree>
      <p:nvGrpSpPr>
        <p:cNvPr id="31" name="Shape 31"/>
        <p:cNvGrpSpPr/>
        <p:nvPr/>
      </p:nvGrpSpPr>
      <p:grpSpPr>
        <a:xfrm>
          <a:off x="0" y="0"/>
          <a:ext cx="0" cy="0"/>
          <a:chOff x="0" y="0"/>
          <a:chExt cx="0" cy="0"/>
        </a:xfrm>
      </p:grpSpPr>
      <p:sp>
        <p:nvSpPr>
          <p:cNvPr id="32" name="Shape 32"/>
          <p:cNvSpPr txBox="1"/>
          <p:nvPr>
            <p:ph type="title"/>
          </p:nvPr>
        </p:nvSpPr>
        <p:spPr>
          <a:xfrm>
            <a:off x="311700" y="555600"/>
            <a:ext cx="2808000" cy="755700"/>
          </a:xfrm>
          <a:prstGeom prst="rect">
            <a:avLst/>
          </a:prstGeom>
        </p:spPr>
        <p:txBody>
          <a:bodyPr anchorCtr="0" anchor="b" bIns="91425" lIns="91425" rIns="91425" tIns="91425"/>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p:txBody>
      </p:sp>
      <p:sp>
        <p:nvSpPr>
          <p:cNvPr id="33" name="Shape 33"/>
          <p:cNvSpPr txBox="1"/>
          <p:nvPr>
            <p:ph idx="1" type="body"/>
          </p:nvPr>
        </p:nvSpPr>
        <p:spPr>
          <a:xfrm>
            <a:off x="311700" y="1389600"/>
            <a:ext cx="2808000" cy="3179400"/>
          </a:xfrm>
          <a:prstGeom prst="rect">
            <a:avLst/>
          </a:prstGeom>
        </p:spPr>
        <p:txBody>
          <a:bodyPr anchorCtr="0" anchor="t" bIns="91425" lIns="91425" rIns="91425" tIns="91425"/>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34" name="Shape 34"/>
          <p:cNvSpPr txBox="1"/>
          <p:nvPr>
            <p:ph idx="12" type="sldNum"/>
          </p:nvPr>
        </p:nvSpPr>
        <p:spPr>
          <a:xfrm>
            <a:off x="8497999" y="4688758"/>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Main point">
    <p:bg>
      <p:bgPr>
        <a:solidFill>
          <a:schemeClr val="accent3"/>
        </a:solidFill>
      </p:bgPr>
    </p:bg>
    <p:spTree>
      <p:nvGrpSpPr>
        <p:cNvPr id="35" name="Shape 35"/>
        <p:cNvGrpSpPr/>
        <p:nvPr/>
      </p:nvGrpSpPr>
      <p:grpSpPr>
        <a:xfrm>
          <a:off x="0" y="0"/>
          <a:ext cx="0" cy="0"/>
          <a:chOff x="0" y="0"/>
          <a:chExt cx="0" cy="0"/>
        </a:xfrm>
      </p:grpSpPr>
      <p:sp>
        <p:nvSpPr>
          <p:cNvPr id="36" name="Shape 36"/>
          <p:cNvSpPr txBox="1"/>
          <p:nvPr>
            <p:ph type="title"/>
          </p:nvPr>
        </p:nvSpPr>
        <p:spPr>
          <a:xfrm>
            <a:off x="490250" y="526350"/>
            <a:ext cx="5618700" cy="4090800"/>
          </a:xfrm>
          <a:prstGeom prst="rect">
            <a:avLst/>
          </a:prstGeom>
        </p:spPr>
        <p:txBody>
          <a:bodyPr anchorCtr="0" anchor="ctr" bIns="91425" lIns="91425" rIns="91425" tIns="91425"/>
          <a:lstStyle>
            <a:lvl1pPr lvl="0">
              <a:spcBef>
                <a:spcPts val="0"/>
              </a:spcBef>
              <a:buClr>
                <a:schemeClr val="lt1"/>
              </a:buClr>
              <a:buSzPct val="100000"/>
              <a:buFont typeface="Playfair Display"/>
              <a:defRPr sz="5400">
                <a:solidFill>
                  <a:schemeClr val="lt1"/>
                </a:solidFill>
                <a:latin typeface="Playfair Display"/>
                <a:ea typeface="Playfair Display"/>
                <a:cs typeface="Playfair Display"/>
                <a:sym typeface="Playfair Display"/>
              </a:defRPr>
            </a:lvl1pPr>
            <a:lvl2pPr lvl="1">
              <a:spcBef>
                <a:spcPts val="0"/>
              </a:spcBef>
              <a:buClr>
                <a:schemeClr val="lt1"/>
              </a:buClr>
              <a:buSzPct val="100000"/>
              <a:buFont typeface="Playfair Display"/>
              <a:defRPr sz="5400">
                <a:solidFill>
                  <a:schemeClr val="lt1"/>
                </a:solidFill>
                <a:latin typeface="Playfair Display"/>
                <a:ea typeface="Playfair Display"/>
                <a:cs typeface="Playfair Display"/>
                <a:sym typeface="Playfair Display"/>
              </a:defRPr>
            </a:lvl2pPr>
            <a:lvl3pPr lvl="2">
              <a:spcBef>
                <a:spcPts val="0"/>
              </a:spcBef>
              <a:buClr>
                <a:schemeClr val="lt1"/>
              </a:buClr>
              <a:buSzPct val="100000"/>
              <a:buFont typeface="Playfair Display"/>
              <a:defRPr sz="5400">
                <a:solidFill>
                  <a:schemeClr val="lt1"/>
                </a:solidFill>
                <a:latin typeface="Playfair Display"/>
                <a:ea typeface="Playfair Display"/>
                <a:cs typeface="Playfair Display"/>
                <a:sym typeface="Playfair Display"/>
              </a:defRPr>
            </a:lvl3pPr>
            <a:lvl4pPr lvl="3">
              <a:spcBef>
                <a:spcPts val="0"/>
              </a:spcBef>
              <a:buClr>
                <a:schemeClr val="lt1"/>
              </a:buClr>
              <a:buSzPct val="100000"/>
              <a:buFont typeface="Playfair Display"/>
              <a:defRPr sz="5400">
                <a:solidFill>
                  <a:schemeClr val="lt1"/>
                </a:solidFill>
                <a:latin typeface="Playfair Display"/>
                <a:ea typeface="Playfair Display"/>
                <a:cs typeface="Playfair Display"/>
                <a:sym typeface="Playfair Display"/>
              </a:defRPr>
            </a:lvl4pPr>
            <a:lvl5pPr lvl="4">
              <a:spcBef>
                <a:spcPts val="0"/>
              </a:spcBef>
              <a:buClr>
                <a:schemeClr val="lt1"/>
              </a:buClr>
              <a:buSzPct val="100000"/>
              <a:buFont typeface="Playfair Display"/>
              <a:defRPr sz="5400">
                <a:solidFill>
                  <a:schemeClr val="lt1"/>
                </a:solidFill>
                <a:latin typeface="Playfair Display"/>
                <a:ea typeface="Playfair Display"/>
                <a:cs typeface="Playfair Display"/>
                <a:sym typeface="Playfair Display"/>
              </a:defRPr>
            </a:lvl5pPr>
            <a:lvl6pPr lvl="5">
              <a:spcBef>
                <a:spcPts val="0"/>
              </a:spcBef>
              <a:buClr>
                <a:schemeClr val="lt1"/>
              </a:buClr>
              <a:buSzPct val="100000"/>
              <a:buFont typeface="Playfair Display"/>
              <a:defRPr sz="5400">
                <a:solidFill>
                  <a:schemeClr val="lt1"/>
                </a:solidFill>
                <a:latin typeface="Playfair Display"/>
                <a:ea typeface="Playfair Display"/>
                <a:cs typeface="Playfair Display"/>
                <a:sym typeface="Playfair Display"/>
              </a:defRPr>
            </a:lvl6pPr>
            <a:lvl7pPr lvl="6">
              <a:spcBef>
                <a:spcPts val="0"/>
              </a:spcBef>
              <a:buClr>
                <a:schemeClr val="lt1"/>
              </a:buClr>
              <a:buSzPct val="100000"/>
              <a:buFont typeface="Playfair Display"/>
              <a:defRPr sz="5400">
                <a:solidFill>
                  <a:schemeClr val="lt1"/>
                </a:solidFill>
                <a:latin typeface="Playfair Display"/>
                <a:ea typeface="Playfair Display"/>
                <a:cs typeface="Playfair Display"/>
                <a:sym typeface="Playfair Display"/>
              </a:defRPr>
            </a:lvl7pPr>
            <a:lvl8pPr lvl="7">
              <a:spcBef>
                <a:spcPts val="0"/>
              </a:spcBef>
              <a:buClr>
                <a:schemeClr val="lt1"/>
              </a:buClr>
              <a:buSzPct val="100000"/>
              <a:buFont typeface="Playfair Display"/>
              <a:defRPr sz="5400">
                <a:solidFill>
                  <a:schemeClr val="lt1"/>
                </a:solidFill>
                <a:latin typeface="Playfair Display"/>
                <a:ea typeface="Playfair Display"/>
                <a:cs typeface="Playfair Display"/>
                <a:sym typeface="Playfair Display"/>
              </a:defRPr>
            </a:lvl8pPr>
            <a:lvl9pPr lvl="8">
              <a:spcBef>
                <a:spcPts val="0"/>
              </a:spcBef>
              <a:buClr>
                <a:schemeClr val="lt1"/>
              </a:buClr>
              <a:buSzPct val="100000"/>
              <a:buFont typeface="Playfair Display"/>
              <a:defRPr sz="5400">
                <a:solidFill>
                  <a:schemeClr val="lt1"/>
                </a:solidFill>
                <a:latin typeface="Playfair Display"/>
                <a:ea typeface="Playfair Display"/>
                <a:cs typeface="Playfair Display"/>
                <a:sym typeface="Playfair Display"/>
              </a:defRPr>
            </a:lvl9pPr>
          </a:lstStyle>
          <a:p/>
        </p:txBody>
      </p:sp>
      <p:sp>
        <p:nvSpPr>
          <p:cNvPr id="37" name="Shape 37"/>
          <p:cNvSpPr txBox="1"/>
          <p:nvPr>
            <p:ph idx="12" type="sldNum"/>
          </p:nvPr>
        </p:nvSpPr>
        <p:spPr>
          <a:xfrm>
            <a:off x="8497999" y="4688758"/>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solidFill>
                  <a:schemeClr val="lt1"/>
                </a:solidFill>
              </a:rPr>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Section title and description">
    <p:spTree>
      <p:nvGrpSpPr>
        <p:cNvPr id="38" name="Shape 38"/>
        <p:cNvGrpSpPr/>
        <p:nvPr/>
      </p:nvGrpSpPr>
      <p:grpSpPr>
        <a:xfrm>
          <a:off x="0" y="0"/>
          <a:ext cx="0" cy="0"/>
          <a:chOff x="0" y="0"/>
          <a:chExt cx="0" cy="0"/>
        </a:xfrm>
      </p:grpSpPr>
      <p:sp>
        <p:nvSpPr>
          <p:cNvPr id="39" name="Shape 39"/>
          <p:cNvSpPr/>
          <p:nvPr/>
        </p:nvSpPr>
        <p:spPr>
          <a:xfrm>
            <a:off x="4572000" y="-75"/>
            <a:ext cx="4572000" cy="5143500"/>
          </a:xfrm>
          <a:prstGeom prst="rect">
            <a:avLst/>
          </a:prstGeom>
          <a:solidFill>
            <a:schemeClr val="dk1"/>
          </a:solidFill>
          <a:ln>
            <a:noFill/>
          </a:ln>
        </p:spPr>
        <p:txBody>
          <a:bodyPr anchorCtr="0" anchor="ctr" bIns="91425" lIns="91425" rIns="91425" tIns="91425">
            <a:noAutofit/>
          </a:bodyPr>
          <a:lstStyle/>
          <a:p>
            <a:pPr lvl="0">
              <a:spcBef>
                <a:spcPts val="0"/>
              </a:spcBef>
              <a:buNone/>
            </a:pPr>
            <a:r>
              <a:t/>
            </a:r>
            <a:endParaRPr/>
          </a:p>
        </p:txBody>
      </p:sp>
      <p:cxnSp>
        <p:nvCxnSpPr>
          <p:cNvPr id="40" name="Shape 40"/>
          <p:cNvCxnSpPr/>
          <p:nvPr/>
        </p:nvCxnSpPr>
        <p:spPr>
          <a:xfrm>
            <a:off x="5029675" y="4495500"/>
            <a:ext cx="468300" cy="0"/>
          </a:xfrm>
          <a:prstGeom prst="straightConnector1">
            <a:avLst/>
          </a:prstGeom>
          <a:noFill/>
          <a:ln cap="flat" cmpd="sng" w="19050">
            <a:solidFill>
              <a:schemeClr val="dk2"/>
            </a:solidFill>
            <a:prstDash val="solid"/>
            <a:round/>
            <a:headEnd len="med" w="med" type="none"/>
            <a:tailEnd len="med" w="med" type="none"/>
          </a:ln>
        </p:spPr>
      </p:cxnSp>
      <p:sp>
        <p:nvSpPr>
          <p:cNvPr id="41" name="Shape 41"/>
          <p:cNvSpPr txBox="1"/>
          <p:nvPr>
            <p:ph type="title"/>
          </p:nvPr>
        </p:nvSpPr>
        <p:spPr>
          <a:xfrm>
            <a:off x="265500" y="1081675"/>
            <a:ext cx="4045200" cy="1786200"/>
          </a:xfrm>
          <a:prstGeom prst="rect">
            <a:avLst/>
          </a:prstGeom>
        </p:spPr>
        <p:txBody>
          <a:bodyPr anchorCtr="0" anchor="b" bIns="91425" lIns="91425" rIns="91425" tIns="91425"/>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p:txBody>
      </p:sp>
      <p:sp>
        <p:nvSpPr>
          <p:cNvPr id="42" name="Shape 42"/>
          <p:cNvSpPr txBox="1"/>
          <p:nvPr>
            <p:ph idx="1" type="subTitle"/>
          </p:nvPr>
        </p:nvSpPr>
        <p:spPr>
          <a:xfrm>
            <a:off x="265500" y="2921400"/>
            <a:ext cx="4045200" cy="1345500"/>
          </a:xfrm>
          <a:prstGeom prst="rect">
            <a:avLst/>
          </a:prstGeom>
        </p:spPr>
        <p:txBody>
          <a:bodyPr anchorCtr="0" anchor="t" bIns="91425" lIns="91425" rIns="91425" tIns="91425"/>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p:txBody>
      </p:sp>
      <p:sp>
        <p:nvSpPr>
          <p:cNvPr id="43" name="Shape 43"/>
          <p:cNvSpPr txBox="1"/>
          <p:nvPr>
            <p:ph idx="2" type="body"/>
          </p:nvPr>
        </p:nvSpPr>
        <p:spPr>
          <a:xfrm>
            <a:off x="4939500" y="724200"/>
            <a:ext cx="3837000" cy="3695100"/>
          </a:xfrm>
          <a:prstGeom prst="rect">
            <a:avLst/>
          </a:prstGeom>
        </p:spPr>
        <p:txBody>
          <a:bodyPr anchorCtr="0" anchor="ctr"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44" name="Shape 44"/>
          <p:cNvSpPr txBox="1"/>
          <p:nvPr>
            <p:ph idx="12" type="sldNum"/>
          </p:nvPr>
        </p:nvSpPr>
        <p:spPr>
          <a:xfrm>
            <a:off x="8497999" y="4688758"/>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45" name="Shape 45"/>
        <p:cNvGrpSpPr/>
        <p:nvPr/>
      </p:nvGrpSpPr>
      <p:grpSpPr>
        <a:xfrm>
          <a:off x="0" y="0"/>
          <a:ext cx="0" cy="0"/>
          <a:chOff x="0" y="0"/>
          <a:chExt cx="0" cy="0"/>
        </a:xfrm>
      </p:grpSpPr>
      <p:sp>
        <p:nvSpPr>
          <p:cNvPr id="46" name="Shape 46"/>
          <p:cNvSpPr txBox="1"/>
          <p:nvPr>
            <p:ph idx="1" type="body"/>
          </p:nvPr>
        </p:nvSpPr>
        <p:spPr>
          <a:xfrm>
            <a:off x="311700" y="4230575"/>
            <a:ext cx="5998800" cy="605100"/>
          </a:xfrm>
          <a:prstGeom prst="rect">
            <a:avLst/>
          </a:prstGeom>
        </p:spPr>
        <p:txBody>
          <a:bodyPr anchorCtr="0" anchor="ctr" bIns="91425" lIns="91425" rIns="91425" tIns="91425"/>
          <a:lstStyle>
            <a:lvl1pPr lvl="0">
              <a:lnSpc>
                <a:spcPct val="100000"/>
              </a:lnSpc>
              <a:spcBef>
                <a:spcPts val="0"/>
              </a:spcBef>
              <a:spcAft>
                <a:spcPts val="0"/>
              </a:spcAft>
              <a:buNone/>
              <a:defRPr/>
            </a:lvl1pPr>
          </a:lstStyle>
          <a:p/>
        </p:txBody>
      </p:sp>
      <p:sp>
        <p:nvSpPr>
          <p:cNvPr id="47" name="Shape 47"/>
          <p:cNvSpPr txBox="1"/>
          <p:nvPr>
            <p:ph idx="12" type="sldNum"/>
          </p:nvPr>
        </p:nvSpPr>
        <p:spPr>
          <a:xfrm>
            <a:off x="8497999" y="4688758"/>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2.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445025"/>
            <a:ext cx="8520600" cy="572700"/>
          </a:xfrm>
          <a:prstGeom prst="rect">
            <a:avLst/>
          </a:prstGeom>
          <a:noFill/>
          <a:ln>
            <a:noFill/>
          </a:ln>
        </p:spPr>
        <p:txBody>
          <a:bodyPr anchorCtr="0" anchor="t" bIns="91425" lIns="91425" rIns="91425" tIns="91425"/>
          <a:lstStyle>
            <a:lvl1pPr lvl="0">
              <a:spcBef>
                <a:spcPts val="0"/>
              </a:spcBef>
              <a:buClr>
                <a:schemeClr val="dk2"/>
              </a:buClr>
              <a:buSzPct val="100000"/>
              <a:buFont typeface="Oswald"/>
              <a:buNone/>
              <a:defRPr sz="3000">
                <a:solidFill>
                  <a:schemeClr val="dk2"/>
                </a:solidFill>
                <a:latin typeface="Oswald"/>
                <a:ea typeface="Oswald"/>
                <a:cs typeface="Oswald"/>
                <a:sym typeface="Oswald"/>
              </a:defRPr>
            </a:lvl1pPr>
            <a:lvl2pPr lvl="1">
              <a:spcBef>
                <a:spcPts val="0"/>
              </a:spcBef>
              <a:buClr>
                <a:schemeClr val="dk2"/>
              </a:buClr>
              <a:buSzPct val="100000"/>
              <a:buFont typeface="Oswald"/>
              <a:buNone/>
              <a:defRPr sz="3000">
                <a:solidFill>
                  <a:schemeClr val="dk2"/>
                </a:solidFill>
                <a:latin typeface="Oswald"/>
                <a:ea typeface="Oswald"/>
                <a:cs typeface="Oswald"/>
                <a:sym typeface="Oswald"/>
              </a:defRPr>
            </a:lvl2pPr>
            <a:lvl3pPr lvl="2">
              <a:spcBef>
                <a:spcPts val="0"/>
              </a:spcBef>
              <a:buClr>
                <a:schemeClr val="dk2"/>
              </a:buClr>
              <a:buSzPct val="100000"/>
              <a:buFont typeface="Oswald"/>
              <a:buNone/>
              <a:defRPr sz="3000">
                <a:solidFill>
                  <a:schemeClr val="dk2"/>
                </a:solidFill>
                <a:latin typeface="Oswald"/>
                <a:ea typeface="Oswald"/>
                <a:cs typeface="Oswald"/>
                <a:sym typeface="Oswald"/>
              </a:defRPr>
            </a:lvl3pPr>
            <a:lvl4pPr lvl="3">
              <a:spcBef>
                <a:spcPts val="0"/>
              </a:spcBef>
              <a:buClr>
                <a:schemeClr val="dk2"/>
              </a:buClr>
              <a:buSzPct val="100000"/>
              <a:buFont typeface="Oswald"/>
              <a:buNone/>
              <a:defRPr sz="3000">
                <a:solidFill>
                  <a:schemeClr val="dk2"/>
                </a:solidFill>
                <a:latin typeface="Oswald"/>
                <a:ea typeface="Oswald"/>
                <a:cs typeface="Oswald"/>
                <a:sym typeface="Oswald"/>
              </a:defRPr>
            </a:lvl4pPr>
            <a:lvl5pPr lvl="4">
              <a:spcBef>
                <a:spcPts val="0"/>
              </a:spcBef>
              <a:buClr>
                <a:schemeClr val="dk2"/>
              </a:buClr>
              <a:buSzPct val="100000"/>
              <a:buFont typeface="Oswald"/>
              <a:buNone/>
              <a:defRPr sz="3000">
                <a:solidFill>
                  <a:schemeClr val="dk2"/>
                </a:solidFill>
                <a:latin typeface="Oswald"/>
                <a:ea typeface="Oswald"/>
                <a:cs typeface="Oswald"/>
                <a:sym typeface="Oswald"/>
              </a:defRPr>
            </a:lvl5pPr>
            <a:lvl6pPr lvl="5">
              <a:spcBef>
                <a:spcPts val="0"/>
              </a:spcBef>
              <a:buClr>
                <a:schemeClr val="dk2"/>
              </a:buClr>
              <a:buSzPct val="100000"/>
              <a:buFont typeface="Oswald"/>
              <a:buNone/>
              <a:defRPr sz="3000">
                <a:solidFill>
                  <a:schemeClr val="dk2"/>
                </a:solidFill>
                <a:latin typeface="Oswald"/>
                <a:ea typeface="Oswald"/>
                <a:cs typeface="Oswald"/>
                <a:sym typeface="Oswald"/>
              </a:defRPr>
            </a:lvl6pPr>
            <a:lvl7pPr lvl="6">
              <a:spcBef>
                <a:spcPts val="0"/>
              </a:spcBef>
              <a:buClr>
                <a:schemeClr val="dk2"/>
              </a:buClr>
              <a:buSzPct val="100000"/>
              <a:buFont typeface="Oswald"/>
              <a:buNone/>
              <a:defRPr sz="3000">
                <a:solidFill>
                  <a:schemeClr val="dk2"/>
                </a:solidFill>
                <a:latin typeface="Oswald"/>
                <a:ea typeface="Oswald"/>
                <a:cs typeface="Oswald"/>
                <a:sym typeface="Oswald"/>
              </a:defRPr>
            </a:lvl7pPr>
            <a:lvl8pPr lvl="7">
              <a:spcBef>
                <a:spcPts val="0"/>
              </a:spcBef>
              <a:buClr>
                <a:schemeClr val="dk2"/>
              </a:buClr>
              <a:buSzPct val="100000"/>
              <a:buFont typeface="Oswald"/>
              <a:buNone/>
              <a:defRPr sz="3000">
                <a:solidFill>
                  <a:schemeClr val="dk2"/>
                </a:solidFill>
                <a:latin typeface="Oswald"/>
                <a:ea typeface="Oswald"/>
                <a:cs typeface="Oswald"/>
                <a:sym typeface="Oswald"/>
              </a:defRPr>
            </a:lvl8pPr>
            <a:lvl9pPr lvl="8">
              <a:spcBef>
                <a:spcPts val="0"/>
              </a:spcBef>
              <a:buClr>
                <a:schemeClr val="dk2"/>
              </a:buClr>
              <a:buSzPct val="100000"/>
              <a:buFont typeface="Oswald"/>
              <a:buNone/>
              <a:defRPr sz="3000">
                <a:solidFill>
                  <a:schemeClr val="dk2"/>
                </a:solidFill>
                <a:latin typeface="Oswald"/>
                <a:ea typeface="Oswald"/>
                <a:cs typeface="Oswald"/>
                <a:sym typeface="Oswald"/>
              </a:defRPr>
            </a:lvl9pPr>
          </a:lstStyle>
          <a:p/>
        </p:txBody>
      </p:sp>
      <p:sp>
        <p:nvSpPr>
          <p:cNvPr id="7" name="Shape 7"/>
          <p:cNvSpPr txBox="1"/>
          <p:nvPr>
            <p:ph idx="1" type="body"/>
          </p:nvPr>
        </p:nvSpPr>
        <p:spPr>
          <a:xfrm>
            <a:off x="311700" y="1234075"/>
            <a:ext cx="8520600" cy="3334800"/>
          </a:xfrm>
          <a:prstGeom prst="rect">
            <a:avLst/>
          </a:prstGeom>
          <a:noFill/>
          <a:ln>
            <a:noFill/>
          </a:ln>
        </p:spPr>
        <p:txBody>
          <a:bodyPr anchorCtr="0" anchor="t" bIns="91425" lIns="91425" rIns="91425" tIns="91425"/>
          <a:lstStyle>
            <a:lvl1pPr lvl="0">
              <a:lnSpc>
                <a:spcPct val="115000"/>
              </a:lnSpc>
              <a:spcBef>
                <a:spcPts val="0"/>
              </a:spcBef>
              <a:spcAft>
                <a:spcPts val="1600"/>
              </a:spcAft>
              <a:buClr>
                <a:schemeClr val="dk2"/>
              </a:buClr>
              <a:buSzPct val="100000"/>
              <a:buFont typeface="Playfair Display"/>
              <a:defRPr sz="1800">
                <a:solidFill>
                  <a:schemeClr val="dk2"/>
                </a:solidFill>
                <a:latin typeface="Playfair Display"/>
                <a:ea typeface="Playfair Display"/>
                <a:cs typeface="Playfair Display"/>
                <a:sym typeface="Playfair Display"/>
              </a:defRPr>
            </a:lvl1pPr>
            <a:lvl2pPr lvl="1">
              <a:lnSpc>
                <a:spcPct val="115000"/>
              </a:lnSpc>
              <a:spcBef>
                <a:spcPts val="0"/>
              </a:spcBef>
              <a:spcAft>
                <a:spcPts val="1600"/>
              </a:spcAft>
              <a:buClr>
                <a:schemeClr val="dk2"/>
              </a:buClr>
              <a:buFont typeface="Playfair Display"/>
              <a:defRPr>
                <a:solidFill>
                  <a:schemeClr val="dk2"/>
                </a:solidFill>
                <a:latin typeface="Playfair Display"/>
                <a:ea typeface="Playfair Display"/>
                <a:cs typeface="Playfair Display"/>
                <a:sym typeface="Playfair Display"/>
              </a:defRPr>
            </a:lvl2pPr>
            <a:lvl3pPr lvl="2">
              <a:lnSpc>
                <a:spcPct val="115000"/>
              </a:lnSpc>
              <a:spcBef>
                <a:spcPts val="0"/>
              </a:spcBef>
              <a:spcAft>
                <a:spcPts val="1600"/>
              </a:spcAft>
              <a:buClr>
                <a:schemeClr val="dk2"/>
              </a:buClr>
              <a:buFont typeface="Playfair Display"/>
              <a:defRPr>
                <a:solidFill>
                  <a:schemeClr val="dk2"/>
                </a:solidFill>
                <a:latin typeface="Playfair Display"/>
                <a:ea typeface="Playfair Display"/>
                <a:cs typeface="Playfair Display"/>
                <a:sym typeface="Playfair Display"/>
              </a:defRPr>
            </a:lvl3pPr>
            <a:lvl4pPr lvl="3">
              <a:lnSpc>
                <a:spcPct val="115000"/>
              </a:lnSpc>
              <a:spcBef>
                <a:spcPts val="0"/>
              </a:spcBef>
              <a:spcAft>
                <a:spcPts val="1600"/>
              </a:spcAft>
              <a:buClr>
                <a:schemeClr val="dk2"/>
              </a:buClr>
              <a:buFont typeface="Playfair Display"/>
              <a:defRPr>
                <a:solidFill>
                  <a:schemeClr val="dk2"/>
                </a:solidFill>
                <a:latin typeface="Playfair Display"/>
                <a:ea typeface="Playfair Display"/>
                <a:cs typeface="Playfair Display"/>
                <a:sym typeface="Playfair Display"/>
              </a:defRPr>
            </a:lvl4pPr>
            <a:lvl5pPr lvl="4">
              <a:lnSpc>
                <a:spcPct val="115000"/>
              </a:lnSpc>
              <a:spcBef>
                <a:spcPts val="0"/>
              </a:spcBef>
              <a:spcAft>
                <a:spcPts val="1600"/>
              </a:spcAft>
              <a:buClr>
                <a:schemeClr val="dk2"/>
              </a:buClr>
              <a:buFont typeface="Playfair Display"/>
              <a:defRPr>
                <a:solidFill>
                  <a:schemeClr val="dk2"/>
                </a:solidFill>
                <a:latin typeface="Playfair Display"/>
                <a:ea typeface="Playfair Display"/>
                <a:cs typeface="Playfair Display"/>
                <a:sym typeface="Playfair Display"/>
              </a:defRPr>
            </a:lvl5pPr>
            <a:lvl6pPr lvl="5">
              <a:lnSpc>
                <a:spcPct val="115000"/>
              </a:lnSpc>
              <a:spcBef>
                <a:spcPts val="0"/>
              </a:spcBef>
              <a:spcAft>
                <a:spcPts val="1600"/>
              </a:spcAft>
              <a:buClr>
                <a:schemeClr val="dk2"/>
              </a:buClr>
              <a:buFont typeface="Playfair Display"/>
              <a:defRPr>
                <a:solidFill>
                  <a:schemeClr val="dk2"/>
                </a:solidFill>
                <a:latin typeface="Playfair Display"/>
                <a:ea typeface="Playfair Display"/>
                <a:cs typeface="Playfair Display"/>
                <a:sym typeface="Playfair Display"/>
              </a:defRPr>
            </a:lvl6pPr>
            <a:lvl7pPr lvl="6">
              <a:lnSpc>
                <a:spcPct val="115000"/>
              </a:lnSpc>
              <a:spcBef>
                <a:spcPts val="0"/>
              </a:spcBef>
              <a:spcAft>
                <a:spcPts val="1600"/>
              </a:spcAft>
              <a:buClr>
                <a:schemeClr val="dk2"/>
              </a:buClr>
              <a:buFont typeface="Playfair Display"/>
              <a:defRPr>
                <a:solidFill>
                  <a:schemeClr val="dk2"/>
                </a:solidFill>
                <a:latin typeface="Playfair Display"/>
                <a:ea typeface="Playfair Display"/>
                <a:cs typeface="Playfair Display"/>
                <a:sym typeface="Playfair Display"/>
              </a:defRPr>
            </a:lvl7pPr>
            <a:lvl8pPr lvl="7">
              <a:lnSpc>
                <a:spcPct val="115000"/>
              </a:lnSpc>
              <a:spcBef>
                <a:spcPts val="0"/>
              </a:spcBef>
              <a:spcAft>
                <a:spcPts val="1600"/>
              </a:spcAft>
              <a:buClr>
                <a:schemeClr val="dk2"/>
              </a:buClr>
              <a:buFont typeface="Playfair Display"/>
              <a:defRPr>
                <a:solidFill>
                  <a:schemeClr val="dk2"/>
                </a:solidFill>
                <a:latin typeface="Playfair Display"/>
                <a:ea typeface="Playfair Display"/>
                <a:cs typeface="Playfair Display"/>
                <a:sym typeface="Playfair Display"/>
              </a:defRPr>
            </a:lvl8pPr>
            <a:lvl9pPr lvl="8">
              <a:lnSpc>
                <a:spcPct val="115000"/>
              </a:lnSpc>
              <a:spcBef>
                <a:spcPts val="0"/>
              </a:spcBef>
              <a:spcAft>
                <a:spcPts val="1600"/>
              </a:spcAft>
              <a:buClr>
                <a:schemeClr val="dk2"/>
              </a:buClr>
              <a:buFont typeface="Playfair Display"/>
              <a:defRPr>
                <a:solidFill>
                  <a:schemeClr val="dk2"/>
                </a:solidFill>
                <a:latin typeface="Playfair Display"/>
                <a:ea typeface="Playfair Display"/>
                <a:cs typeface="Playfair Display"/>
                <a:sym typeface="Playfair Display"/>
              </a:defRPr>
            </a:lvl9pPr>
          </a:lstStyle>
          <a:p/>
        </p:txBody>
      </p:sp>
      <p:sp>
        <p:nvSpPr>
          <p:cNvPr id="8" name="Shape 8"/>
          <p:cNvSpPr txBox="1"/>
          <p:nvPr>
            <p:ph idx="12" type="sldNum"/>
          </p:nvPr>
        </p:nvSpPr>
        <p:spPr>
          <a:xfrm>
            <a:off x="8497999" y="4688758"/>
            <a:ext cx="548700" cy="393600"/>
          </a:xfrm>
          <a:prstGeom prst="rect">
            <a:avLst/>
          </a:prstGeom>
          <a:noFill/>
          <a:ln>
            <a:noFill/>
          </a:ln>
        </p:spPr>
        <p:txBody>
          <a:bodyPr anchorCtr="0" anchor="ctr" bIns="91425" lIns="91425" rIns="91425" tIns="91425">
            <a:noAutofit/>
          </a:bodyPr>
          <a:lstStyle/>
          <a:p>
            <a:pPr lvl="0" algn="r">
              <a:spcBef>
                <a:spcPts val="0"/>
              </a:spcBef>
              <a:buNone/>
            </a:pPr>
            <a:fld id="{00000000-1234-1234-1234-123412341234}" type="slidenum">
              <a:rPr lang="en" sz="1000">
                <a:solidFill>
                  <a:schemeClr val="dk2"/>
                </a:solidFill>
                <a:latin typeface="Playfair Display"/>
                <a:ea typeface="Playfair Display"/>
                <a:cs typeface="Playfair Display"/>
                <a:sym typeface="Playfair Display"/>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54" name="Shape 54"/>
        <p:cNvGrpSpPr/>
        <p:nvPr/>
      </p:nvGrpSpPr>
      <p:grpSpPr>
        <a:xfrm>
          <a:off x="0" y="0"/>
          <a:ext cx="0" cy="0"/>
          <a:chOff x="0" y="0"/>
          <a:chExt cx="0" cy="0"/>
        </a:xfrm>
      </p:grpSpPr>
      <p:sp>
        <p:nvSpPr>
          <p:cNvPr id="55" name="Shape 55"/>
          <p:cNvSpPr txBox="1"/>
          <p:nvPr>
            <p:ph type="title"/>
          </p:nvPr>
        </p:nvSpPr>
        <p:spPr>
          <a:xfrm>
            <a:off x="2400250" y="575950"/>
            <a:ext cx="6321600" cy="635400"/>
          </a:xfrm>
          <a:prstGeom prst="rect">
            <a:avLst/>
          </a:prstGeom>
          <a:noFill/>
          <a:ln>
            <a:noFill/>
          </a:ln>
        </p:spPr>
        <p:txBody>
          <a:bodyPr anchorCtr="0" anchor="t" bIns="91425" lIns="91425" rIns="91425" tIns="91425"/>
          <a:lstStyle>
            <a:lvl1pPr lvl="0" rtl="0">
              <a:spcBef>
                <a:spcPts val="0"/>
              </a:spcBef>
              <a:buClr>
                <a:schemeClr val="dk2"/>
              </a:buClr>
              <a:buSzPct val="100000"/>
              <a:buFont typeface="Raleway"/>
              <a:buNone/>
              <a:defRPr b="1" sz="3000">
                <a:solidFill>
                  <a:schemeClr val="dk2"/>
                </a:solidFill>
                <a:latin typeface="Raleway"/>
                <a:ea typeface="Raleway"/>
                <a:cs typeface="Raleway"/>
                <a:sym typeface="Raleway"/>
              </a:defRPr>
            </a:lvl1pPr>
            <a:lvl2pPr lvl="1" rtl="0">
              <a:spcBef>
                <a:spcPts val="0"/>
              </a:spcBef>
              <a:buClr>
                <a:schemeClr val="dk2"/>
              </a:buClr>
              <a:buSzPct val="100000"/>
              <a:buFont typeface="Raleway"/>
              <a:buNone/>
              <a:defRPr b="1" sz="3000">
                <a:solidFill>
                  <a:schemeClr val="dk2"/>
                </a:solidFill>
                <a:latin typeface="Raleway"/>
                <a:ea typeface="Raleway"/>
                <a:cs typeface="Raleway"/>
                <a:sym typeface="Raleway"/>
              </a:defRPr>
            </a:lvl2pPr>
            <a:lvl3pPr lvl="2" rtl="0">
              <a:spcBef>
                <a:spcPts val="0"/>
              </a:spcBef>
              <a:buClr>
                <a:schemeClr val="dk2"/>
              </a:buClr>
              <a:buSzPct val="100000"/>
              <a:buFont typeface="Raleway"/>
              <a:buNone/>
              <a:defRPr b="1" sz="3000">
                <a:solidFill>
                  <a:schemeClr val="dk2"/>
                </a:solidFill>
                <a:latin typeface="Raleway"/>
                <a:ea typeface="Raleway"/>
                <a:cs typeface="Raleway"/>
                <a:sym typeface="Raleway"/>
              </a:defRPr>
            </a:lvl3pPr>
            <a:lvl4pPr lvl="3" rtl="0">
              <a:spcBef>
                <a:spcPts val="0"/>
              </a:spcBef>
              <a:buClr>
                <a:schemeClr val="dk2"/>
              </a:buClr>
              <a:buSzPct val="100000"/>
              <a:buFont typeface="Raleway"/>
              <a:buNone/>
              <a:defRPr b="1" sz="3000">
                <a:solidFill>
                  <a:schemeClr val="dk2"/>
                </a:solidFill>
                <a:latin typeface="Raleway"/>
                <a:ea typeface="Raleway"/>
                <a:cs typeface="Raleway"/>
                <a:sym typeface="Raleway"/>
              </a:defRPr>
            </a:lvl4pPr>
            <a:lvl5pPr lvl="4" rtl="0">
              <a:spcBef>
                <a:spcPts val="0"/>
              </a:spcBef>
              <a:buClr>
                <a:schemeClr val="dk2"/>
              </a:buClr>
              <a:buSzPct val="100000"/>
              <a:buFont typeface="Raleway"/>
              <a:buNone/>
              <a:defRPr b="1" sz="3000">
                <a:solidFill>
                  <a:schemeClr val="dk2"/>
                </a:solidFill>
                <a:latin typeface="Raleway"/>
                <a:ea typeface="Raleway"/>
                <a:cs typeface="Raleway"/>
                <a:sym typeface="Raleway"/>
              </a:defRPr>
            </a:lvl5pPr>
            <a:lvl6pPr lvl="5" rtl="0">
              <a:spcBef>
                <a:spcPts val="0"/>
              </a:spcBef>
              <a:buClr>
                <a:schemeClr val="dk2"/>
              </a:buClr>
              <a:buSzPct val="100000"/>
              <a:buFont typeface="Raleway"/>
              <a:buNone/>
              <a:defRPr b="1" sz="3000">
                <a:solidFill>
                  <a:schemeClr val="dk2"/>
                </a:solidFill>
                <a:latin typeface="Raleway"/>
                <a:ea typeface="Raleway"/>
                <a:cs typeface="Raleway"/>
                <a:sym typeface="Raleway"/>
              </a:defRPr>
            </a:lvl6pPr>
            <a:lvl7pPr lvl="6" rtl="0">
              <a:spcBef>
                <a:spcPts val="0"/>
              </a:spcBef>
              <a:buClr>
                <a:schemeClr val="dk2"/>
              </a:buClr>
              <a:buSzPct val="100000"/>
              <a:buFont typeface="Raleway"/>
              <a:buNone/>
              <a:defRPr b="1" sz="3000">
                <a:solidFill>
                  <a:schemeClr val="dk2"/>
                </a:solidFill>
                <a:latin typeface="Raleway"/>
                <a:ea typeface="Raleway"/>
                <a:cs typeface="Raleway"/>
                <a:sym typeface="Raleway"/>
              </a:defRPr>
            </a:lvl7pPr>
            <a:lvl8pPr lvl="7" rtl="0">
              <a:spcBef>
                <a:spcPts val="0"/>
              </a:spcBef>
              <a:buClr>
                <a:schemeClr val="dk2"/>
              </a:buClr>
              <a:buSzPct val="100000"/>
              <a:buFont typeface="Raleway"/>
              <a:buNone/>
              <a:defRPr b="1" sz="3000">
                <a:solidFill>
                  <a:schemeClr val="dk2"/>
                </a:solidFill>
                <a:latin typeface="Raleway"/>
                <a:ea typeface="Raleway"/>
                <a:cs typeface="Raleway"/>
                <a:sym typeface="Raleway"/>
              </a:defRPr>
            </a:lvl8pPr>
            <a:lvl9pPr lvl="8" rtl="0">
              <a:spcBef>
                <a:spcPts val="0"/>
              </a:spcBef>
              <a:buClr>
                <a:schemeClr val="dk2"/>
              </a:buClr>
              <a:buSzPct val="100000"/>
              <a:buFont typeface="Raleway"/>
              <a:buNone/>
              <a:defRPr b="1" sz="3000">
                <a:solidFill>
                  <a:schemeClr val="dk2"/>
                </a:solidFill>
                <a:latin typeface="Raleway"/>
                <a:ea typeface="Raleway"/>
                <a:cs typeface="Raleway"/>
                <a:sym typeface="Raleway"/>
              </a:defRPr>
            </a:lvl9pPr>
          </a:lstStyle>
          <a:p/>
        </p:txBody>
      </p:sp>
      <p:sp>
        <p:nvSpPr>
          <p:cNvPr id="56" name="Shape 56"/>
          <p:cNvSpPr txBox="1"/>
          <p:nvPr>
            <p:ph idx="1" type="body"/>
          </p:nvPr>
        </p:nvSpPr>
        <p:spPr>
          <a:xfrm>
            <a:off x="2410112" y="1595775"/>
            <a:ext cx="6321600" cy="3002399"/>
          </a:xfrm>
          <a:prstGeom prst="rect">
            <a:avLst/>
          </a:prstGeom>
          <a:noFill/>
          <a:ln>
            <a:noFill/>
          </a:ln>
        </p:spPr>
        <p:txBody>
          <a:bodyPr anchorCtr="0" anchor="t" bIns="91425" lIns="91425" rIns="91425" tIns="91425"/>
          <a:lstStyle>
            <a:lvl1pPr lvl="0" rtl="0">
              <a:lnSpc>
                <a:spcPct val="115000"/>
              </a:lnSpc>
              <a:spcBef>
                <a:spcPts val="0"/>
              </a:spcBef>
              <a:spcAft>
                <a:spcPts val="1600"/>
              </a:spcAft>
              <a:buClr>
                <a:schemeClr val="dk2"/>
              </a:buClr>
              <a:buSzPct val="100000"/>
              <a:buFont typeface="Lato"/>
              <a:defRPr sz="1800">
                <a:solidFill>
                  <a:schemeClr val="dk2"/>
                </a:solidFill>
                <a:latin typeface="Lato"/>
                <a:ea typeface="Lato"/>
                <a:cs typeface="Lato"/>
                <a:sym typeface="Lato"/>
              </a:defRPr>
            </a:lvl1pPr>
            <a:lvl2pPr lvl="1" rtl="0">
              <a:lnSpc>
                <a:spcPct val="115000"/>
              </a:lnSpc>
              <a:spcBef>
                <a:spcPts val="0"/>
              </a:spcBef>
              <a:spcAft>
                <a:spcPts val="1600"/>
              </a:spcAft>
              <a:buClr>
                <a:schemeClr val="dk2"/>
              </a:buClr>
              <a:buFont typeface="Lato"/>
              <a:defRPr>
                <a:solidFill>
                  <a:schemeClr val="dk2"/>
                </a:solidFill>
                <a:latin typeface="Lato"/>
                <a:ea typeface="Lato"/>
                <a:cs typeface="Lato"/>
                <a:sym typeface="Lato"/>
              </a:defRPr>
            </a:lvl2pPr>
            <a:lvl3pPr lvl="2" rtl="0">
              <a:lnSpc>
                <a:spcPct val="115000"/>
              </a:lnSpc>
              <a:spcBef>
                <a:spcPts val="0"/>
              </a:spcBef>
              <a:spcAft>
                <a:spcPts val="1600"/>
              </a:spcAft>
              <a:buClr>
                <a:schemeClr val="dk2"/>
              </a:buClr>
              <a:buFont typeface="Lato"/>
              <a:defRPr>
                <a:solidFill>
                  <a:schemeClr val="dk2"/>
                </a:solidFill>
                <a:latin typeface="Lato"/>
                <a:ea typeface="Lato"/>
                <a:cs typeface="Lato"/>
                <a:sym typeface="Lato"/>
              </a:defRPr>
            </a:lvl3pPr>
            <a:lvl4pPr lvl="3" rtl="0">
              <a:lnSpc>
                <a:spcPct val="115000"/>
              </a:lnSpc>
              <a:spcBef>
                <a:spcPts val="0"/>
              </a:spcBef>
              <a:spcAft>
                <a:spcPts val="1600"/>
              </a:spcAft>
              <a:buClr>
                <a:schemeClr val="dk2"/>
              </a:buClr>
              <a:buFont typeface="Lato"/>
              <a:defRPr>
                <a:solidFill>
                  <a:schemeClr val="dk2"/>
                </a:solidFill>
                <a:latin typeface="Lato"/>
                <a:ea typeface="Lato"/>
                <a:cs typeface="Lato"/>
                <a:sym typeface="Lato"/>
              </a:defRPr>
            </a:lvl4pPr>
            <a:lvl5pPr lvl="4" rtl="0">
              <a:lnSpc>
                <a:spcPct val="115000"/>
              </a:lnSpc>
              <a:spcBef>
                <a:spcPts val="0"/>
              </a:spcBef>
              <a:spcAft>
                <a:spcPts val="1600"/>
              </a:spcAft>
              <a:buClr>
                <a:schemeClr val="dk2"/>
              </a:buClr>
              <a:buFont typeface="Lato"/>
              <a:defRPr>
                <a:solidFill>
                  <a:schemeClr val="dk2"/>
                </a:solidFill>
                <a:latin typeface="Lato"/>
                <a:ea typeface="Lato"/>
                <a:cs typeface="Lato"/>
                <a:sym typeface="Lato"/>
              </a:defRPr>
            </a:lvl5pPr>
            <a:lvl6pPr lvl="5" rtl="0">
              <a:lnSpc>
                <a:spcPct val="115000"/>
              </a:lnSpc>
              <a:spcBef>
                <a:spcPts val="0"/>
              </a:spcBef>
              <a:spcAft>
                <a:spcPts val="1600"/>
              </a:spcAft>
              <a:buClr>
                <a:schemeClr val="dk2"/>
              </a:buClr>
              <a:buFont typeface="Lato"/>
              <a:defRPr>
                <a:solidFill>
                  <a:schemeClr val="dk2"/>
                </a:solidFill>
                <a:latin typeface="Lato"/>
                <a:ea typeface="Lato"/>
                <a:cs typeface="Lato"/>
                <a:sym typeface="Lato"/>
              </a:defRPr>
            </a:lvl6pPr>
            <a:lvl7pPr lvl="6" rtl="0">
              <a:lnSpc>
                <a:spcPct val="115000"/>
              </a:lnSpc>
              <a:spcBef>
                <a:spcPts val="0"/>
              </a:spcBef>
              <a:spcAft>
                <a:spcPts val="1600"/>
              </a:spcAft>
              <a:buClr>
                <a:schemeClr val="dk2"/>
              </a:buClr>
              <a:buFont typeface="Lato"/>
              <a:defRPr>
                <a:solidFill>
                  <a:schemeClr val="dk2"/>
                </a:solidFill>
                <a:latin typeface="Lato"/>
                <a:ea typeface="Lato"/>
                <a:cs typeface="Lato"/>
                <a:sym typeface="Lato"/>
              </a:defRPr>
            </a:lvl7pPr>
            <a:lvl8pPr lvl="7" rtl="0">
              <a:lnSpc>
                <a:spcPct val="115000"/>
              </a:lnSpc>
              <a:spcBef>
                <a:spcPts val="0"/>
              </a:spcBef>
              <a:spcAft>
                <a:spcPts val="1600"/>
              </a:spcAft>
              <a:buClr>
                <a:schemeClr val="dk2"/>
              </a:buClr>
              <a:buFont typeface="Lato"/>
              <a:defRPr>
                <a:solidFill>
                  <a:schemeClr val="dk2"/>
                </a:solidFill>
                <a:latin typeface="Lato"/>
                <a:ea typeface="Lato"/>
                <a:cs typeface="Lato"/>
                <a:sym typeface="Lato"/>
              </a:defRPr>
            </a:lvl8pPr>
            <a:lvl9pPr lvl="8" rtl="0">
              <a:lnSpc>
                <a:spcPct val="115000"/>
              </a:lnSpc>
              <a:spcBef>
                <a:spcPts val="0"/>
              </a:spcBef>
              <a:spcAft>
                <a:spcPts val="1600"/>
              </a:spcAft>
              <a:buClr>
                <a:schemeClr val="dk2"/>
              </a:buClr>
              <a:buFont typeface="Lato"/>
              <a:defRPr>
                <a:solidFill>
                  <a:schemeClr val="dk2"/>
                </a:solidFill>
                <a:latin typeface="Lato"/>
                <a:ea typeface="Lato"/>
                <a:cs typeface="Lato"/>
                <a:sym typeface="Lato"/>
              </a:defRPr>
            </a:lvl9pPr>
          </a:lstStyle>
          <a:p/>
        </p:txBody>
      </p:sp>
      <p:sp>
        <p:nvSpPr>
          <p:cNvPr id="57" name="Shape 57"/>
          <p:cNvSpPr txBox="1"/>
          <p:nvPr>
            <p:ph idx="12" type="sldNum"/>
          </p:nvPr>
        </p:nvSpPr>
        <p:spPr>
          <a:xfrm>
            <a:off x="8497999" y="4688758"/>
            <a:ext cx="548700" cy="393600"/>
          </a:xfrm>
          <a:prstGeom prst="rect">
            <a:avLst/>
          </a:prstGeom>
          <a:noFill/>
          <a:ln>
            <a:noFill/>
          </a:ln>
        </p:spPr>
        <p:txBody>
          <a:bodyPr anchorCtr="0" anchor="ctr" bIns="91425" lIns="91425" rIns="91425" tIns="91425">
            <a:noAutofit/>
          </a:bodyPr>
          <a:lstStyle/>
          <a:p>
            <a:pPr lvl="0" rtl="0" algn="r">
              <a:spcBef>
                <a:spcPts val="0"/>
              </a:spcBef>
              <a:buNone/>
            </a:pPr>
            <a:fld id="{00000000-1234-1234-1234-123412341234}" type="slidenum">
              <a:rPr lang="en" sz="1000">
                <a:solidFill>
                  <a:schemeClr val="dk2"/>
                </a:solidFill>
                <a:latin typeface="Lato"/>
                <a:ea typeface="Lato"/>
                <a:cs typeface="Lato"/>
                <a:sym typeface="Lato"/>
              </a:rPr>
              <a:t>‹#›</a:t>
            </a:fld>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0.xml"/><Relationship Id="rId3" Type="http://schemas.openxmlformats.org/officeDocument/2006/relationships/image" Target="../media/image0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1.xml"/><Relationship Id="rId3" Type="http://schemas.openxmlformats.org/officeDocument/2006/relationships/image" Target="../media/image0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3.xml"/><Relationship Id="rId3" Type="http://schemas.openxmlformats.org/officeDocument/2006/relationships/image" Target="../media/image0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02.png"/><Relationship Id="rId4" Type="http://schemas.openxmlformats.org/officeDocument/2006/relationships/image" Target="../media/image04.png"/><Relationship Id="rId5" Type="http://schemas.openxmlformats.org/officeDocument/2006/relationships/image" Target="../media/image0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0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0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0" name="Shape 120"/>
        <p:cNvGrpSpPr/>
        <p:nvPr/>
      </p:nvGrpSpPr>
      <p:grpSpPr>
        <a:xfrm>
          <a:off x="0" y="0"/>
          <a:ext cx="0" cy="0"/>
          <a:chOff x="0" y="0"/>
          <a:chExt cx="0" cy="0"/>
        </a:xfrm>
      </p:grpSpPr>
      <p:sp>
        <p:nvSpPr>
          <p:cNvPr id="121" name="Shape 121"/>
          <p:cNvSpPr txBox="1"/>
          <p:nvPr>
            <p:ph type="ctrTitle"/>
          </p:nvPr>
        </p:nvSpPr>
        <p:spPr>
          <a:xfrm>
            <a:off x="344250" y="1403850"/>
            <a:ext cx="8455500" cy="2146800"/>
          </a:xfrm>
          <a:prstGeom prst="rect">
            <a:avLst/>
          </a:prstGeom>
        </p:spPr>
        <p:txBody>
          <a:bodyPr anchorCtr="0" anchor="ctr" bIns="91425" lIns="91425" rIns="91425" tIns="91425">
            <a:noAutofit/>
          </a:bodyPr>
          <a:lstStyle/>
          <a:p>
            <a:pPr lvl="0">
              <a:spcBef>
                <a:spcPts val="0"/>
              </a:spcBef>
              <a:buNone/>
            </a:pPr>
            <a:r>
              <a:rPr lang="en"/>
              <a:t>Warm Ups Set 8</a:t>
            </a:r>
          </a:p>
        </p:txBody>
      </p:sp>
      <p:sp>
        <p:nvSpPr>
          <p:cNvPr id="122" name="Shape 122"/>
          <p:cNvSpPr txBox="1"/>
          <p:nvPr>
            <p:ph idx="1" type="subTitle"/>
          </p:nvPr>
        </p:nvSpPr>
        <p:spPr>
          <a:xfrm>
            <a:off x="344250" y="3550650"/>
            <a:ext cx="4910100" cy="577800"/>
          </a:xfrm>
          <a:prstGeom prst="rect">
            <a:avLst/>
          </a:prstGeom>
        </p:spPr>
        <p:txBody>
          <a:bodyPr anchorCtr="0" anchor="ctr" bIns="91425" lIns="91425" rIns="91425" tIns="91425">
            <a:noAutofit/>
          </a:bodyPr>
          <a:lstStyle/>
          <a:p>
            <a:pPr lvl="0">
              <a:spcBef>
                <a:spcPts val="0"/>
              </a:spcBef>
              <a:buNone/>
            </a:pPr>
            <a:r>
              <a:rPr lang="en"/>
              <a:t>January 4 - 20</a:t>
            </a: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9" name="Shape 189"/>
        <p:cNvGrpSpPr/>
        <p:nvPr/>
      </p:nvGrpSpPr>
      <p:grpSpPr>
        <a:xfrm>
          <a:off x="0" y="0"/>
          <a:ext cx="0" cy="0"/>
          <a:chOff x="0" y="0"/>
          <a:chExt cx="0" cy="0"/>
        </a:xfrm>
      </p:grpSpPr>
      <p:sp>
        <p:nvSpPr>
          <p:cNvPr id="190" name="Shape 190"/>
          <p:cNvSpPr txBox="1"/>
          <p:nvPr>
            <p:ph type="title"/>
          </p:nvPr>
        </p:nvSpPr>
        <p:spPr>
          <a:xfrm>
            <a:off x="247525" y="91200"/>
            <a:ext cx="4045200" cy="633000"/>
          </a:xfrm>
          <a:prstGeom prst="rect">
            <a:avLst/>
          </a:prstGeom>
        </p:spPr>
        <p:txBody>
          <a:bodyPr anchorCtr="0" anchor="b" bIns="91425" lIns="91425" rIns="91425" tIns="91425">
            <a:noAutofit/>
          </a:bodyPr>
          <a:lstStyle/>
          <a:p>
            <a:pPr lvl="0" rtl="0">
              <a:spcBef>
                <a:spcPts val="0"/>
              </a:spcBef>
              <a:buNone/>
            </a:pPr>
            <a:r>
              <a:rPr lang="en" u="sng"/>
              <a:t>Tuesday, 01/17</a:t>
            </a:r>
          </a:p>
        </p:txBody>
      </p:sp>
      <p:sp>
        <p:nvSpPr>
          <p:cNvPr id="191" name="Shape 191"/>
          <p:cNvSpPr txBox="1"/>
          <p:nvPr>
            <p:ph idx="1" type="subTitle"/>
          </p:nvPr>
        </p:nvSpPr>
        <p:spPr>
          <a:xfrm>
            <a:off x="116700" y="637349"/>
            <a:ext cx="4461300" cy="4389300"/>
          </a:xfrm>
          <a:prstGeom prst="rect">
            <a:avLst/>
          </a:prstGeom>
        </p:spPr>
        <p:txBody>
          <a:bodyPr anchorCtr="0" anchor="t" bIns="91425" lIns="91425" rIns="91425" tIns="91425">
            <a:noAutofit/>
          </a:bodyPr>
          <a:lstStyle/>
          <a:p>
            <a:pPr lvl="0" rtl="0">
              <a:spcBef>
                <a:spcPts val="0"/>
              </a:spcBef>
              <a:buNone/>
            </a:pPr>
            <a:r>
              <a:rPr lang="en" u="sng"/>
              <a:t>MUST DO</a:t>
            </a:r>
            <a:r>
              <a:rPr lang="en"/>
              <a:t>:</a:t>
            </a:r>
          </a:p>
        </p:txBody>
      </p:sp>
      <p:sp>
        <p:nvSpPr>
          <p:cNvPr id="192" name="Shape 192"/>
          <p:cNvSpPr txBox="1"/>
          <p:nvPr>
            <p:ph idx="2" type="body"/>
          </p:nvPr>
        </p:nvSpPr>
        <p:spPr>
          <a:xfrm>
            <a:off x="5279075" y="1934525"/>
            <a:ext cx="3544800" cy="2895000"/>
          </a:xfrm>
          <a:prstGeom prst="rect">
            <a:avLst/>
          </a:prstGeom>
          <a:solidFill>
            <a:srgbClr val="FFE599"/>
          </a:solidFill>
        </p:spPr>
        <p:txBody>
          <a:bodyPr anchorCtr="0" anchor="ctr" bIns="91425" lIns="91425" rIns="91425" tIns="91425">
            <a:noAutofit/>
          </a:bodyPr>
          <a:lstStyle/>
          <a:p>
            <a:pPr lvl="0" rtl="0">
              <a:spcBef>
                <a:spcPts val="0"/>
              </a:spcBef>
              <a:buNone/>
            </a:pPr>
            <a:r>
              <a:rPr lang="en" sz="3000" u="sng">
                <a:solidFill>
                  <a:srgbClr val="FF0000"/>
                </a:solidFill>
              </a:rPr>
              <a:t>May Do</a:t>
            </a:r>
            <a:r>
              <a:rPr lang="en" sz="3000">
                <a:solidFill>
                  <a:srgbClr val="FF0000"/>
                </a:solidFill>
              </a:rPr>
              <a:t>:</a:t>
            </a:r>
          </a:p>
          <a:p>
            <a:pPr indent="-419100" lvl="0" marL="457200" rtl="0">
              <a:spcBef>
                <a:spcPts val="0"/>
              </a:spcBef>
              <a:buClr>
                <a:srgbClr val="FF0000"/>
              </a:buClr>
              <a:buSzPct val="100000"/>
            </a:pPr>
            <a:r>
              <a:rPr lang="en" sz="3000">
                <a:solidFill>
                  <a:srgbClr val="FF0000"/>
                </a:solidFill>
              </a:rPr>
              <a:t>Khan Academy</a:t>
            </a:r>
          </a:p>
          <a:p>
            <a:pPr indent="-419100" lvl="0" marL="457200" rtl="0">
              <a:spcBef>
                <a:spcPts val="0"/>
              </a:spcBef>
              <a:buClr>
                <a:srgbClr val="FF0000"/>
              </a:buClr>
              <a:buSzPct val="100000"/>
            </a:pPr>
            <a:r>
              <a:rPr lang="en" sz="3000">
                <a:solidFill>
                  <a:srgbClr val="FF0000"/>
                </a:solidFill>
              </a:rPr>
              <a:t>Math HW</a:t>
            </a:r>
          </a:p>
        </p:txBody>
      </p:sp>
      <p:pic>
        <p:nvPicPr>
          <p:cNvPr id="193" name="Shape 193"/>
          <p:cNvPicPr preferRelativeResize="0"/>
          <p:nvPr/>
        </p:nvPicPr>
        <p:blipFill rotWithShape="1">
          <a:blip r:embed="rId3">
            <a:alphaModFix/>
          </a:blip>
          <a:srcRect b="76585" l="4948" r="43392" t="0"/>
          <a:stretch/>
        </p:blipFill>
        <p:spPr>
          <a:xfrm>
            <a:off x="35925" y="1211824"/>
            <a:ext cx="4542075" cy="870924"/>
          </a:xfrm>
          <a:prstGeom prst="rect">
            <a:avLst/>
          </a:prstGeom>
          <a:noFill/>
          <a:ln>
            <a:noFill/>
          </a:ln>
        </p:spPr>
      </p:pic>
      <p:pic>
        <p:nvPicPr>
          <p:cNvPr id="194" name="Shape 194"/>
          <p:cNvPicPr preferRelativeResize="0"/>
          <p:nvPr/>
        </p:nvPicPr>
        <p:blipFill rotWithShape="1">
          <a:blip r:embed="rId3">
            <a:alphaModFix/>
          </a:blip>
          <a:srcRect b="75136" l="79575" r="1336" t="1449"/>
          <a:stretch/>
        </p:blipFill>
        <p:spPr>
          <a:xfrm>
            <a:off x="1364425" y="3051800"/>
            <a:ext cx="1678400" cy="870924"/>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8" name="Shape 198"/>
        <p:cNvGrpSpPr/>
        <p:nvPr/>
      </p:nvGrpSpPr>
      <p:grpSpPr>
        <a:xfrm>
          <a:off x="0" y="0"/>
          <a:ext cx="0" cy="0"/>
          <a:chOff x="0" y="0"/>
          <a:chExt cx="0" cy="0"/>
        </a:xfrm>
      </p:grpSpPr>
      <p:sp>
        <p:nvSpPr>
          <p:cNvPr id="199" name="Shape 199"/>
          <p:cNvSpPr txBox="1"/>
          <p:nvPr>
            <p:ph type="title"/>
          </p:nvPr>
        </p:nvSpPr>
        <p:spPr>
          <a:xfrm>
            <a:off x="247525" y="91200"/>
            <a:ext cx="4045200" cy="633000"/>
          </a:xfrm>
          <a:prstGeom prst="rect">
            <a:avLst/>
          </a:prstGeom>
        </p:spPr>
        <p:txBody>
          <a:bodyPr anchorCtr="0" anchor="b" bIns="91425" lIns="91425" rIns="91425" tIns="91425">
            <a:noAutofit/>
          </a:bodyPr>
          <a:lstStyle/>
          <a:p>
            <a:pPr lvl="0" rtl="0">
              <a:spcBef>
                <a:spcPts val="0"/>
              </a:spcBef>
              <a:buNone/>
            </a:pPr>
            <a:r>
              <a:rPr lang="en" sz="3000" u="sng"/>
              <a:t>Wednesday, 01/18</a:t>
            </a:r>
          </a:p>
        </p:txBody>
      </p:sp>
      <p:sp>
        <p:nvSpPr>
          <p:cNvPr id="200" name="Shape 200"/>
          <p:cNvSpPr txBox="1"/>
          <p:nvPr>
            <p:ph idx="1" type="subTitle"/>
          </p:nvPr>
        </p:nvSpPr>
        <p:spPr>
          <a:xfrm>
            <a:off x="116700" y="610399"/>
            <a:ext cx="4461300" cy="4389300"/>
          </a:xfrm>
          <a:prstGeom prst="rect">
            <a:avLst/>
          </a:prstGeom>
        </p:spPr>
        <p:txBody>
          <a:bodyPr anchorCtr="0" anchor="t" bIns="91425" lIns="91425" rIns="91425" tIns="91425">
            <a:noAutofit/>
          </a:bodyPr>
          <a:lstStyle/>
          <a:p>
            <a:pPr lvl="0" rtl="0">
              <a:spcBef>
                <a:spcPts val="0"/>
              </a:spcBef>
              <a:buNone/>
            </a:pPr>
            <a:r>
              <a:rPr lang="en" u="sng"/>
              <a:t>MUST DO</a:t>
            </a:r>
            <a:r>
              <a:rPr lang="en"/>
              <a:t>:</a:t>
            </a:r>
          </a:p>
        </p:txBody>
      </p:sp>
      <p:sp>
        <p:nvSpPr>
          <p:cNvPr id="201" name="Shape 201"/>
          <p:cNvSpPr txBox="1"/>
          <p:nvPr>
            <p:ph idx="2" type="body"/>
          </p:nvPr>
        </p:nvSpPr>
        <p:spPr>
          <a:xfrm>
            <a:off x="6465500" y="3156825"/>
            <a:ext cx="2313600" cy="1502100"/>
          </a:xfrm>
          <a:prstGeom prst="rect">
            <a:avLst/>
          </a:prstGeom>
          <a:solidFill>
            <a:srgbClr val="FFE599"/>
          </a:solidFill>
        </p:spPr>
        <p:txBody>
          <a:bodyPr anchorCtr="0" anchor="ctr" bIns="91425" lIns="91425" rIns="91425" tIns="91425">
            <a:noAutofit/>
          </a:bodyPr>
          <a:lstStyle/>
          <a:p>
            <a:pPr lvl="0" rtl="0">
              <a:spcBef>
                <a:spcPts val="0"/>
              </a:spcBef>
              <a:buNone/>
            </a:pPr>
            <a:r>
              <a:rPr lang="en" u="sng">
                <a:solidFill>
                  <a:srgbClr val="FF0000"/>
                </a:solidFill>
              </a:rPr>
              <a:t>May Do</a:t>
            </a:r>
            <a:r>
              <a:rPr lang="en">
                <a:solidFill>
                  <a:srgbClr val="FF0000"/>
                </a:solidFill>
              </a:rPr>
              <a:t>:</a:t>
            </a:r>
          </a:p>
          <a:p>
            <a:pPr indent="-228600" lvl="0" marL="457200" rtl="0">
              <a:spcBef>
                <a:spcPts val="0"/>
              </a:spcBef>
              <a:buClr>
                <a:srgbClr val="FF0000"/>
              </a:buClr>
            </a:pPr>
            <a:r>
              <a:rPr lang="en">
                <a:solidFill>
                  <a:srgbClr val="FF0000"/>
                </a:solidFill>
              </a:rPr>
              <a:t>Khan Academy</a:t>
            </a:r>
          </a:p>
          <a:p>
            <a:pPr indent="-228600" lvl="0" marL="457200" rtl="0">
              <a:spcBef>
                <a:spcPts val="0"/>
              </a:spcBef>
              <a:buClr>
                <a:srgbClr val="FF0000"/>
              </a:buClr>
            </a:pPr>
            <a:r>
              <a:rPr lang="en">
                <a:solidFill>
                  <a:srgbClr val="FF0000"/>
                </a:solidFill>
              </a:rPr>
              <a:t>Math HW</a:t>
            </a:r>
          </a:p>
        </p:txBody>
      </p:sp>
      <p:pic>
        <p:nvPicPr>
          <p:cNvPr id="202" name="Shape 202"/>
          <p:cNvPicPr preferRelativeResize="0"/>
          <p:nvPr/>
        </p:nvPicPr>
        <p:blipFill rotWithShape="1">
          <a:blip r:embed="rId3">
            <a:alphaModFix/>
          </a:blip>
          <a:srcRect b="1217" l="5498" r="43013" t="76239"/>
          <a:stretch/>
        </p:blipFill>
        <p:spPr>
          <a:xfrm>
            <a:off x="0" y="1193875"/>
            <a:ext cx="4506174" cy="834625"/>
          </a:xfrm>
          <a:prstGeom prst="rect">
            <a:avLst/>
          </a:prstGeom>
          <a:noFill/>
          <a:ln>
            <a:noFill/>
          </a:ln>
        </p:spPr>
      </p:pic>
      <p:pic>
        <p:nvPicPr>
          <p:cNvPr id="203" name="Shape 203"/>
          <p:cNvPicPr preferRelativeResize="0"/>
          <p:nvPr/>
        </p:nvPicPr>
        <p:blipFill rotWithShape="1">
          <a:blip r:embed="rId3">
            <a:alphaModFix/>
          </a:blip>
          <a:srcRect b="0" l="79073" r="0" t="77224"/>
          <a:stretch/>
        </p:blipFill>
        <p:spPr>
          <a:xfrm>
            <a:off x="1211825" y="3312299"/>
            <a:ext cx="1812799" cy="8346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07" name="Shape 207"/>
        <p:cNvGrpSpPr/>
        <p:nvPr/>
      </p:nvGrpSpPr>
      <p:grpSpPr>
        <a:xfrm>
          <a:off x="0" y="0"/>
          <a:ext cx="0" cy="0"/>
          <a:chOff x="0" y="0"/>
          <a:chExt cx="0" cy="0"/>
        </a:xfrm>
      </p:grpSpPr>
      <p:sp>
        <p:nvSpPr>
          <p:cNvPr id="208" name="Shape 208"/>
          <p:cNvSpPr txBox="1"/>
          <p:nvPr>
            <p:ph type="title"/>
          </p:nvPr>
        </p:nvSpPr>
        <p:spPr>
          <a:xfrm>
            <a:off x="265500" y="271350"/>
            <a:ext cx="4045200" cy="592200"/>
          </a:xfrm>
          <a:prstGeom prst="rect">
            <a:avLst/>
          </a:prstGeom>
        </p:spPr>
        <p:txBody>
          <a:bodyPr anchorCtr="0" anchor="b" bIns="91425" lIns="91425" rIns="91425" tIns="91425">
            <a:noAutofit/>
          </a:bodyPr>
          <a:lstStyle/>
          <a:p>
            <a:pPr lvl="0" rtl="0">
              <a:spcBef>
                <a:spcPts val="0"/>
              </a:spcBef>
              <a:buNone/>
            </a:pPr>
            <a:r>
              <a:rPr lang="en" u="sng"/>
              <a:t>Thursday, 01/19</a:t>
            </a:r>
          </a:p>
        </p:txBody>
      </p:sp>
      <p:sp>
        <p:nvSpPr>
          <p:cNvPr id="209" name="Shape 209"/>
          <p:cNvSpPr txBox="1"/>
          <p:nvPr>
            <p:ph idx="1" type="subTitle"/>
          </p:nvPr>
        </p:nvSpPr>
        <p:spPr>
          <a:xfrm>
            <a:off x="209675" y="974425"/>
            <a:ext cx="4156800" cy="3996300"/>
          </a:xfrm>
          <a:prstGeom prst="rect">
            <a:avLst/>
          </a:prstGeom>
        </p:spPr>
        <p:txBody>
          <a:bodyPr anchorCtr="0" anchor="t" bIns="91425" lIns="91425" rIns="91425" tIns="91425">
            <a:noAutofit/>
          </a:bodyPr>
          <a:lstStyle/>
          <a:p>
            <a:pPr indent="-457200" lvl="0" marL="457200" rtl="0" algn="l">
              <a:spcBef>
                <a:spcPts val="0"/>
              </a:spcBef>
              <a:buSzPct val="100000"/>
              <a:buAutoNum type="arabicPeriod"/>
            </a:pPr>
            <a:r>
              <a:rPr lang="en" sz="3600"/>
              <a:t> 12.19 + 4.6</a:t>
            </a:r>
          </a:p>
          <a:p>
            <a:pPr lvl="0" rtl="0" algn="l">
              <a:spcBef>
                <a:spcPts val="0"/>
              </a:spcBef>
              <a:buNone/>
            </a:pPr>
            <a:r>
              <a:t/>
            </a:r>
            <a:endParaRPr sz="3600"/>
          </a:p>
          <a:p>
            <a:pPr lvl="0" rtl="0" algn="l">
              <a:spcBef>
                <a:spcPts val="0"/>
              </a:spcBef>
              <a:buNone/>
            </a:pPr>
            <a:r>
              <a:t/>
            </a:r>
            <a:endParaRPr sz="3600"/>
          </a:p>
          <a:p>
            <a:pPr indent="-457200" lvl="0" marL="457200" rtl="0" algn="l">
              <a:spcBef>
                <a:spcPts val="0"/>
              </a:spcBef>
              <a:buSzPct val="100000"/>
              <a:buAutoNum type="arabicPeriod"/>
            </a:pPr>
            <a:r>
              <a:rPr lang="en" sz="3600"/>
              <a:t> 463.69 - 19.92</a:t>
            </a:r>
          </a:p>
          <a:p>
            <a:pPr lvl="0" rtl="0" algn="l">
              <a:spcBef>
                <a:spcPts val="0"/>
              </a:spcBef>
              <a:buNone/>
            </a:pPr>
            <a:r>
              <a:t/>
            </a:r>
            <a:endParaRPr sz="3600"/>
          </a:p>
          <a:p>
            <a:pPr lvl="0" rtl="0" algn="l">
              <a:spcBef>
                <a:spcPts val="0"/>
              </a:spcBef>
              <a:buNone/>
            </a:pPr>
            <a:r>
              <a:t/>
            </a:r>
            <a:endParaRPr sz="3600"/>
          </a:p>
          <a:p>
            <a:pPr indent="-457200" lvl="0" marL="457200" rtl="0" algn="l">
              <a:spcBef>
                <a:spcPts val="0"/>
              </a:spcBef>
              <a:buSzPct val="100000"/>
              <a:buAutoNum type="arabicPeriod"/>
            </a:pPr>
            <a:r>
              <a:rPr lang="en" sz="3600"/>
              <a:t> 0.0041 +  .22</a:t>
            </a:r>
          </a:p>
        </p:txBody>
      </p:sp>
      <p:sp>
        <p:nvSpPr>
          <p:cNvPr id="210" name="Shape 210"/>
          <p:cNvSpPr txBox="1"/>
          <p:nvPr>
            <p:ph idx="2" type="body"/>
          </p:nvPr>
        </p:nvSpPr>
        <p:spPr>
          <a:xfrm>
            <a:off x="4939500" y="724200"/>
            <a:ext cx="3837000" cy="3695100"/>
          </a:xfrm>
          <a:prstGeom prst="rect">
            <a:avLst/>
          </a:prstGeom>
        </p:spPr>
        <p:txBody>
          <a:bodyPr anchorCtr="0" anchor="ctr" bIns="91425" lIns="91425" rIns="91425" tIns="91425">
            <a:noAutofit/>
          </a:bodyPr>
          <a:lstStyle/>
          <a:p>
            <a:pPr lvl="0" rtl="0">
              <a:spcBef>
                <a:spcPts val="0"/>
              </a:spcBef>
              <a:buNone/>
            </a:pPr>
            <a:r>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14" name="Shape 214"/>
        <p:cNvGrpSpPr/>
        <p:nvPr/>
      </p:nvGrpSpPr>
      <p:grpSpPr>
        <a:xfrm>
          <a:off x="0" y="0"/>
          <a:ext cx="0" cy="0"/>
          <a:chOff x="0" y="0"/>
          <a:chExt cx="0" cy="0"/>
        </a:xfrm>
      </p:grpSpPr>
      <p:sp>
        <p:nvSpPr>
          <p:cNvPr id="215" name="Shape 215"/>
          <p:cNvSpPr txBox="1"/>
          <p:nvPr>
            <p:ph type="title"/>
          </p:nvPr>
        </p:nvSpPr>
        <p:spPr>
          <a:xfrm>
            <a:off x="303300" y="411575"/>
            <a:ext cx="8520600" cy="639600"/>
          </a:xfrm>
          <a:prstGeom prst="rect">
            <a:avLst/>
          </a:prstGeom>
        </p:spPr>
        <p:txBody>
          <a:bodyPr anchorCtr="0" anchor="t" bIns="91425" lIns="91425" rIns="91425" tIns="91425">
            <a:noAutofit/>
          </a:bodyPr>
          <a:lstStyle/>
          <a:p>
            <a:pPr lvl="0" rtl="0">
              <a:spcBef>
                <a:spcPts val="0"/>
              </a:spcBef>
              <a:buNone/>
            </a:pPr>
            <a:r>
              <a:rPr lang="en"/>
              <a:t>Friday, 01/20</a:t>
            </a:r>
          </a:p>
        </p:txBody>
      </p:sp>
      <p:pic>
        <p:nvPicPr>
          <p:cNvPr id="216" name="Shape 216"/>
          <p:cNvPicPr preferRelativeResize="0"/>
          <p:nvPr/>
        </p:nvPicPr>
        <p:blipFill rotWithShape="1">
          <a:blip r:embed="rId3">
            <a:alphaModFix/>
          </a:blip>
          <a:srcRect b="9758" l="2782" r="7731" t="41422"/>
          <a:stretch/>
        </p:blipFill>
        <p:spPr>
          <a:xfrm>
            <a:off x="923075" y="1051175"/>
            <a:ext cx="5523450" cy="374554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6" name="Shape 126"/>
        <p:cNvGrpSpPr/>
        <p:nvPr/>
      </p:nvGrpSpPr>
      <p:grpSpPr>
        <a:xfrm>
          <a:off x="0" y="0"/>
          <a:ext cx="0" cy="0"/>
          <a:chOff x="0" y="0"/>
          <a:chExt cx="0" cy="0"/>
        </a:xfrm>
      </p:grpSpPr>
      <p:sp>
        <p:nvSpPr>
          <p:cNvPr id="127" name="Shape 127"/>
          <p:cNvSpPr txBox="1"/>
          <p:nvPr>
            <p:ph type="title"/>
          </p:nvPr>
        </p:nvSpPr>
        <p:spPr>
          <a:xfrm>
            <a:off x="52675" y="50325"/>
            <a:ext cx="8520600" cy="572700"/>
          </a:xfrm>
          <a:prstGeom prst="rect">
            <a:avLst/>
          </a:prstGeom>
        </p:spPr>
        <p:txBody>
          <a:bodyPr anchorCtr="0" anchor="t" bIns="91425" lIns="91425" rIns="91425" tIns="91425">
            <a:noAutofit/>
          </a:bodyPr>
          <a:lstStyle/>
          <a:p>
            <a:pPr lvl="0">
              <a:spcBef>
                <a:spcPts val="0"/>
              </a:spcBef>
              <a:buNone/>
            </a:pPr>
            <a:r>
              <a:rPr lang="en"/>
              <a:t>Wednesday, January 4</a:t>
            </a:r>
          </a:p>
        </p:txBody>
      </p:sp>
      <p:sp>
        <p:nvSpPr>
          <p:cNvPr id="128" name="Shape 128"/>
          <p:cNvSpPr txBox="1"/>
          <p:nvPr>
            <p:ph idx="1" type="body"/>
          </p:nvPr>
        </p:nvSpPr>
        <p:spPr>
          <a:xfrm>
            <a:off x="0" y="623025"/>
            <a:ext cx="9078300" cy="4434300"/>
          </a:xfrm>
          <a:prstGeom prst="rect">
            <a:avLst/>
          </a:prstGeom>
        </p:spPr>
        <p:txBody>
          <a:bodyPr anchorCtr="0" anchor="t" bIns="91425" lIns="91425" rIns="91425" tIns="91425">
            <a:noAutofit/>
          </a:bodyPr>
          <a:lstStyle/>
          <a:p>
            <a:pPr lvl="0" rtl="0">
              <a:spcBef>
                <a:spcPts val="0"/>
              </a:spcBef>
              <a:buNone/>
            </a:pPr>
            <a:r>
              <a:rPr b="1" lang="en" sz="2400" u="sng"/>
              <a:t>MUST DO</a:t>
            </a:r>
            <a:r>
              <a:rPr lang="en" sz="2400"/>
              <a:t>:</a:t>
            </a:r>
          </a:p>
          <a:p>
            <a:pPr indent="-355600" lvl="0" marL="457200" rtl="0">
              <a:spcBef>
                <a:spcPts val="0"/>
              </a:spcBef>
              <a:buSzPct val="100000"/>
            </a:pPr>
            <a:r>
              <a:rPr lang="en" sz="2000"/>
              <a:t>Come in, find your new assigned seat (Flight Log)</a:t>
            </a:r>
          </a:p>
          <a:p>
            <a:pPr indent="-355600" lvl="0" marL="457200" rtl="0">
              <a:spcBef>
                <a:spcPts val="0"/>
              </a:spcBef>
              <a:buSzPct val="100000"/>
            </a:pPr>
            <a:r>
              <a:rPr lang="en" sz="2000"/>
              <a:t>You should find a post it on your desk.  Think of one goal you’d like to accomplish by January 23 (end of the quarter) and record it on your post-it.</a:t>
            </a:r>
          </a:p>
          <a:p>
            <a:pPr indent="-355600" lvl="0" marL="457200" rtl="0">
              <a:spcBef>
                <a:spcPts val="0"/>
              </a:spcBef>
              <a:buSzPct val="100000"/>
            </a:pPr>
            <a:r>
              <a:rPr lang="en" sz="2000"/>
              <a:t>On your new Warm Up Tracker, answer the following questions:</a:t>
            </a:r>
          </a:p>
          <a:p>
            <a:pPr indent="-355600" lvl="0" marL="457200" rtl="0">
              <a:spcBef>
                <a:spcPts val="0"/>
              </a:spcBef>
              <a:buClr>
                <a:srgbClr val="0000FF"/>
              </a:buClr>
              <a:buSzPct val="100000"/>
              <a:buAutoNum type="arabicPeriod"/>
            </a:pPr>
            <a:r>
              <a:rPr b="1" lang="en" sz="2000">
                <a:solidFill>
                  <a:srgbClr val="0000FF"/>
                </a:solidFill>
              </a:rPr>
              <a:t>Is </a:t>
            </a:r>
            <a:r>
              <a:rPr b="1" lang="en" sz="2000">
                <a:solidFill>
                  <a:srgbClr val="0000FF"/>
                </a:solidFill>
                <a:highlight>
                  <a:srgbClr val="FFFF00"/>
                </a:highlight>
              </a:rPr>
              <a:t>3x + 4 = 11</a:t>
            </a:r>
            <a:r>
              <a:rPr b="1" lang="en" sz="2000">
                <a:solidFill>
                  <a:srgbClr val="0000FF"/>
                </a:solidFill>
              </a:rPr>
              <a:t> an example of an </a:t>
            </a:r>
            <a:r>
              <a:rPr b="1" i="1" lang="en" sz="2000" u="sng">
                <a:solidFill>
                  <a:srgbClr val="0000FF"/>
                </a:solidFill>
              </a:rPr>
              <a:t>expression</a:t>
            </a:r>
            <a:r>
              <a:rPr b="1" lang="en" sz="2000">
                <a:solidFill>
                  <a:srgbClr val="0000FF"/>
                </a:solidFill>
              </a:rPr>
              <a:t>, </a:t>
            </a:r>
            <a:r>
              <a:rPr b="1" i="1" lang="en" sz="2000" u="sng">
                <a:solidFill>
                  <a:srgbClr val="0000FF"/>
                </a:solidFill>
              </a:rPr>
              <a:t>equation</a:t>
            </a:r>
            <a:r>
              <a:rPr b="1" lang="en" sz="2000">
                <a:solidFill>
                  <a:srgbClr val="0000FF"/>
                </a:solidFill>
              </a:rPr>
              <a:t>, or </a:t>
            </a:r>
            <a:r>
              <a:rPr b="1" i="1" lang="en" sz="2000" u="sng">
                <a:solidFill>
                  <a:srgbClr val="0000FF"/>
                </a:solidFill>
              </a:rPr>
              <a:t>inequality</a:t>
            </a:r>
            <a:r>
              <a:rPr b="1" lang="en" sz="2000">
                <a:solidFill>
                  <a:srgbClr val="0000FF"/>
                </a:solidFill>
              </a:rPr>
              <a:t>?  How do you know?  Can this be solved?  If so, what is the answer?</a:t>
            </a:r>
          </a:p>
          <a:p>
            <a:pPr indent="-355600" lvl="0" marL="457200" rtl="0">
              <a:spcBef>
                <a:spcPts val="0"/>
              </a:spcBef>
              <a:buClr>
                <a:srgbClr val="9900FF"/>
              </a:buClr>
              <a:buSzPct val="100000"/>
              <a:buAutoNum type="arabicPeriod"/>
            </a:pPr>
            <a:r>
              <a:rPr b="1" lang="en" sz="2000">
                <a:solidFill>
                  <a:srgbClr val="9900FF"/>
                </a:solidFill>
              </a:rPr>
              <a:t>Is </a:t>
            </a:r>
            <a:r>
              <a:rPr b="1" lang="en" sz="2000">
                <a:solidFill>
                  <a:srgbClr val="9900FF"/>
                </a:solidFill>
                <a:highlight>
                  <a:srgbClr val="FFFF00"/>
                </a:highlight>
              </a:rPr>
              <a:t>3x +4 </a:t>
            </a:r>
            <a:r>
              <a:rPr b="1" lang="en" sz="2000">
                <a:solidFill>
                  <a:srgbClr val="9900FF"/>
                </a:solidFill>
              </a:rPr>
              <a:t>an example of an </a:t>
            </a:r>
            <a:r>
              <a:rPr b="1" i="1" lang="en" sz="2000" u="sng">
                <a:solidFill>
                  <a:srgbClr val="9900FF"/>
                </a:solidFill>
              </a:rPr>
              <a:t>expression</a:t>
            </a:r>
            <a:r>
              <a:rPr b="1" lang="en" sz="2000">
                <a:solidFill>
                  <a:srgbClr val="9900FF"/>
                </a:solidFill>
              </a:rPr>
              <a:t>, </a:t>
            </a:r>
            <a:r>
              <a:rPr b="1" i="1" lang="en" sz="2000" u="sng">
                <a:solidFill>
                  <a:srgbClr val="9900FF"/>
                </a:solidFill>
              </a:rPr>
              <a:t>equation</a:t>
            </a:r>
            <a:r>
              <a:rPr b="1" lang="en" sz="2000">
                <a:solidFill>
                  <a:srgbClr val="9900FF"/>
                </a:solidFill>
              </a:rPr>
              <a:t>, or </a:t>
            </a:r>
            <a:r>
              <a:rPr b="1" i="1" lang="en" sz="2000" u="sng">
                <a:solidFill>
                  <a:srgbClr val="9900FF"/>
                </a:solidFill>
              </a:rPr>
              <a:t>inequality</a:t>
            </a:r>
            <a:r>
              <a:rPr b="1" lang="en" sz="2000">
                <a:solidFill>
                  <a:srgbClr val="9900FF"/>
                </a:solidFill>
              </a:rPr>
              <a:t>?  How do you know?  Can this be solved?  If so, what is the answer?</a:t>
            </a:r>
          </a:p>
          <a:p>
            <a:pPr indent="-355600" lvl="0" marL="457200" rtl="0">
              <a:spcBef>
                <a:spcPts val="0"/>
              </a:spcBef>
              <a:buClr>
                <a:srgbClr val="FF0000"/>
              </a:buClr>
              <a:buSzPct val="100000"/>
              <a:buAutoNum type="arabicPeriod"/>
            </a:pPr>
            <a:r>
              <a:rPr b="1" lang="en" sz="2000">
                <a:solidFill>
                  <a:srgbClr val="FF0000"/>
                </a:solidFill>
              </a:rPr>
              <a:t>Is </a:t>
            </a:r>
            <a:r>
              <a:rPr b="1" lang="en" sz="2000">
                <a:solidFill>
                  <a:srgbClr val="FF0000"/>
                </a:solidFill>
                <a:highlight>
                  <a:srgbClr val="FFFF00"/>
                </a:highlight>
              </a:rPr>
              <a:t>3x +4 &gt; 11</a:t>
            </a:r>
            <a:r>
              <a:rPr b="1" lang="en" sz="2000">
                <a:solidFill>
                  <a:srgbClr val="FF0000"/>
                </a:solidFill>
              </a:rPr>
              <a:t> an example of an </a:t>
            </a:r>
            <a:r>
              <a:rPr b="1" i="1" lang="en" sz="2000" u="sng">
                <a:solidFill>
                  <a:srgbClr val="FF0000"/>
                </a:solidFill>
              </a:rPr>
              <a:t>expression</a:t>
            </a:r>
            <a:r>
              <a:rPr b="1" lang="en" sz="2000">
                <a:solidFill>
                  <a:srgbClr val="FF0000"/>
                </a:solidFill>
              </a:rPr>
              <a:t>, </a:t>
            </a:r>
            <a:r>
              <a:rPr b="1" i="1" lang="en" sz="2000" u="sng">
                <a:solidFill>
                  <a:srgbClr val="FF0000"/>
                </a:solidFill>
              </a:rPr>
              <a:t>equation</a:t>
            </a:r>
            <a:r>
              <a:rPr b="1" lang="en" sz="2000">
                <a:solidFill>
                  <a:srgbClr val="FF0000"/>
                </a:solidFill>
              </a:rPr>
              <a:t>, or </a:t>
            </a:r>
            <a:r>
              <a:rPr b="1" i="1" lang="en" sz="2000" u="sng">
                <a:solidFill>
                  <a:srgbClr val="FF0000"/>
                </a:solidFill>
              </a:rPr>
              <a:t>inequality</a:t>
            </a:r>
            <a:r>
              <a:rPr b="1" lang="en" sz="2000">
                <a:solidFill>
                  <a:srgbClr val="FF0000"/>
                </a:solidFill>
              </a:rPr>
              <a:t>?  How do you know?  Can this be solved?  If so, what is the answer?</a:t>
            </a:r>
          </a:p>
          <a:p>
            <a:pPr lvl="0" rtl="0">
              <a:spcBef>
                <a:spcPts val="0"/>
              </a:spcBef>
              <a:buNone/>
            </a:pPr>
            <a:r>
              <a:t/>
            </a:r>
            <a:endParaRPr/>
          </a:p>
        </p:txBody>
      </p:sp>
      <p:sp>
        <p:nvSpPr>
          <p:cNvPr id="129" name="Shape 129"/>
          <p:cNvSpPr txBox="1"/>
          <p:nvPr/>
        </p:nvSpPr>
        <p:spPr>
          <a:xfrm>
            <a:off x="5353175" y="0"/>
            <a:ext cx="3790800" cy="1261200"/>
          </a:xfrm>
          <a:prstGeom prst="rect">
            <a:avLst/>
          </a:prstGeom>
          <a:solidFill>
            <a:srgbClr val="00FF00"/>
          </a:solidFill>
          <a:ln>
            <a:noFill/>
          </a:ln>
        </p:spPr>
        <p:txBody>
          <a:bodyPr anchorCtr="0" anchor="t" bIns="91425" lIns="91425" rIns="91425" tIns="91425">
            <a:noAutofit/>
          </a:bodyPr>
          <a:lstStyle/>
          <a:p>
            <a:pPr lvl="0" rtl="0">
              <a:spcBef>
                <a:spcPts val="0"/>
              </a:spcBef>
              <a:buNone/>
            </a:pPr>
            <a:r>
              <a:rPr b="1" lang="en" sz="1800" u="sng"/>
              <a:t>May Do’s</a:t>
            </a:r>
            <a:r>
              <a:rPr lang="en" sz="1800"/>
              <a:t>:</a:t>
            </a:r>
          </a:p>
          <a:p>
            <a:pPr indent="-342900" lvl="0" marL="457200" rtl="0">
              <a:spcBef>
                <a:spcPts val="0"/>
              </a:spcBef>
              <a:buSzPct val="100000"/>
              <a:buAutoNum type="arabicPeriod"/>
            </a:pPr>
            <a:r>
              <a:rPr lang="en" sz="1800"/>
              <a:t>Khan Academy</a:t>
            </a:r>
          </a:p>
          <a:p>
            <a:pPr indent="-342900" lvl="0" marL="457200" rtl="0">
              <a:spcBef>
                <a:spcPts val="0"/>
              </a:spcBef>
              <a:buSzPct val="100000"/>
              <a:buAutoNum type="arabicPeriod"/>
            </a:pPr>
            <a:r>
              <a:rPr lang="en" sz="1800"/>
              <a:t>Dream Box</a:t>
            </a:r>
          </a:p>
          <a:p>
            <a:pPr indent="-342900" lvl="0" marL="457200" rtl="0">
              <a:spcBef>
                <a:spcPts val="0"/>
              </a:spcBef>
              <a:buSzPct val="100000"/>
              <a:buAutoNum type="arabicPeriod"/>
            </a:pPr>
            <a:r>
              <a:rPr lang="en" sz="1800"/>
              <a:t>Organize Science Notebook</a:t>
            </a: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3" name="Shape 133"/>
        <p:cNvGrpSpPr/>
        <p:nvPr/>
      </p:nvGrpSpPr>
      <p:grpSpPr>
        <a:xfrm>
          <a:off x="0" y="0"/>
          <a:ext cx="0" cy="0"/>
          <a:chOff x="0" y="0"/>
          <a:chExt cx="0" cy="0"/>
        </a:xfrm>
      </p:grpSpPr>
      <p:sp>
        <p:nvSpPr>
          <p:cNvPr id="134" name="Shape 134"/>
          <p:cNvSpPr txBox="1"/>
          <p:nvPr/>
        </p:nvSpPr>
        <p:spPr>
          <a:xfrm>
            <a:off x="4995500" y="3547200"/>
            <a:ext cx="4020900" cy="1267800"/>
          </a:xfrm>
          <a:prstGeom prst="rect">
            <a:avLst/>
          </a:prstGeom>
          <a:solidFill>
            <a:srgbClr val="00FF00"/>
          </a:solidFill>
          <a:ln>
            <a:noFill/>
          </a:ln>
        </p:spPr>
        <p:txBody>
          <a:bodyPr anchorCtr="0" anchor="t" bIns="91425" lIns="91425" rIns="91425" tIns="91425">
            <a:noAutofit/>
          </a:bodyPr>
          <a:lstStyle/>
          <a:p>
            <a:pPr lvl="0" rtl="0">
              <a:spcBef>
                <a:spcPts val="0"/>
              </a:spcBef>
              <a:buNone/>
            </a:pPr>
            <a:r>
              <a:rPr b="1" lang="en" sz="1800" u="sng"/>
              <a:t>May Do’s</a:t>
            </a:r>
            <a:r>
              <a:rPr lang="en" sz="1800"/>
              <a:t>:</a:t>
            </a:r>
          </a:p>
          <a:p>
            <a:pPr indent="-342900" lvl="0" marL="457200" rtl="0">
              <a:spcBef>
                <a:spcPts val="0"/>
              </a:spcBef>
              <a:buSzPct val="100000"/>
              <a:buAutoNum type="arabicPeriod"/>
            </a:pPr>
            <a:r>
              <a:rPr lang="en" sz="1800"/>
              <a:t>Khan Academy</a:t>
            </a:r>
          </a:p>
          <a:p>
            <a:pPr indent="-342900" lvl="0" marL="457200" rtl="0">
              <a:spcBef>
                <a:spcPts val="0"/>
              </a:spcBef>
              <a:buSzPct val="100000"/>
              <a:buAutoNum type="arabicPeriod"/>
            </a:pPr>
            <a:r>
              <a:rPr lang="en" sz="1800"/>
              <a:t>Math Test Reflections</a:t>
            </a:r>
          </a:p>
          <a:p>
            <a:pPr indent="-342900" lvl="0" marL="457200" rtl="0">
              <a:spcBef>
                <a:spcPts val="0"/>
              </a:spcBef>
              <a:buSzPct val="100000"/>
              <a:buAutoNum type="arabicPeriod"/>
            </a:pPr>
            <a:r>
              <a:rPr lang="en" sz="1800"/>
              <a:t>Organize Science Notebook</a:t>
            </a:r>
          </a:p>
        </p:txBody>
      </p:sp>
      <p:sp>
        <p:nvSpPr>
          <p:cNvPr id="135" name="Shape 135"/>
          <p:cNvSpPr txBox="1"/>
          <p:nvPr>
            <p:ph type="title"/>
          </p:nvPr>
        </p:nvSpPr>
        <p:spPr>
          <a:xfrm>
            <a:off x="311700" y="445025"/>
            <a:ext cx="8520600" cy="572700"/>
          </a:xfrm>
          <a:prstGeom prst="rect">
            <a:avLst/>
          </a:prstGeom>
        </p:spPr>
        <p:txBody>
          <a:bodyPr anchorCtr="0" anchor="t" bIns="91425" lIns="91425" rIns="91425" tIns="91425">
            <a:noAutofit/>
          </a:bodyPr>
          <a:lstStyle/>
          <a:p>
            <a:pPr lvl="0" rtl="0">
              <a:spcBef>
                <a:spcPts val="0"/>
              </a:spcBef>
              <a:buNone/>
            </a:pPr>
            <a:r>
              <a:rPr lang="en"/>
              <a:t>Thursday, January 5</a:t>
            </a:r>
          </a:p>
        </p:txBody>
      </p:sp>
      <p:sp>
        <p:nvSpPr>
          <p:cNvPr id="136" name="Shape 136"/>
          <p:cNvSpPr txBox="1"/>
          <p:nvPr>
            <p:ph idx="1" type="body"/>
          </p:nvPr>
        </p:nvSpPr>
        <p:spPr>
          <a:xfrm>
            <a:off x="311700" y="1234075"/>
            <a:ext cx="8520600" cy="3334800"/>
          </a:xfrm>
          <a:prstGeom prst="rect">
            <a:avLst/>
          </a:prstGeom>
        </p:spPr>
        <p:txBody>
          <a:bodyPr anchorCtr="0" anchor="t" bIns="91425" lIns="91425" rIns="91425" tIns="91425">
            <a:noAutofit/>
          </a:bodyPr>
          <a:lstStyle/>
          <a:p>
            <a:pPr lvl="0">
              <a:spcBef>
                <a:spcPts val="0"/>
              </a:spcBef>
              <a:buNone/>
            </a:pPr>
            <a:r>
              <a:rPr lang="en"/>
              <a:t>MUST DO:</a:t>
            </a:r>
          </a:p>
          <a:p>
            <a:pPr indent="-228600" lvl="0" marL="457200" rtl="0">
              <a:spcBef>
                <a:spcPts val="0"/>
              </a:spcBef>
            </a:pPr>
            <a:r>
              <a:rPr lang="en"/>
              <a:t>Come in silently and find your seat.  </a:t>
            </a:r>
          </a:p>
          <a:p>
            <a:pPr indent="-228600" lvl="0" marL="457200" rtl="0">
              <a:spcBef>
                <a:spcPts val="0"/>
              </a:spcBef>
            </a:pPr>
            <a:r>
              <a:rPr lang="en"/>
              <a:t>Get out your tracker and answer the following questions on your sheet:</a:t>
            </a:r>
          </a:p>
          <a:p>
            <a:pPr indent="-457200" lvl="0" marL="457200" rtl="0">
              <a:spcBef>
                <a:spcPts val="0"/>
              </a:spcBef>
              <a:buSzPct val="100000"/>
              <a:buAutoNum type="arabicPeriod"/>
            </a:pPr>
            <a:r>
              <a:rPr lang="en" sz="3600"/>
              <a:t> ⅞ + ⅙ =</a:t>
            </a:r>
          </a:p>
          <a:p>
            <a:pPr indent="-457200" lvl="0" marL="457200" rtl="0">
              <a:spcBef>
                <a:spcPts val="0"/>
              </a:spcBef>
              <a:buSzPct val="100000"/>
              <a:buAutoNum type="arabicPeriod"/>
            </a:pPr>
            <a:r>
              <a:rPr lang="en" sz="3600"/>
              <a:t> ⅞ - ⅙ =</a:t>
            </a:r>
          </a:p>
          <a:p>
            <a:pPr indent="-457200" lvl="0" marL="457200" rtl="0">
              <a:spcBef>
                <a:spcPts val="0"/>
              </a:spcBef>
              <a:buSzPct val="100000"/>
              <a:buAutoNum type="arabicPeriod"/>
            </a:pPr>
            <a:r>
              <a:rPr lang="en" sz="3600"/>
              <a:t> ⅞ ● ⅙ =</a:t>
            </a:r>
          </a:p>
          <a:p>
            <a:pPr indent="-457200" lvl="0" marL="457200" rtl="0">
              <a:spcBef>
                <a:spcPts val="0"/>
              </a:spcBef>
              <a:buSzPct val="100000"/>
              <a:buAutoNum type="arabicPeriod"/>
            </a:pPr>
            <a:r>
              <a:rPr lang="en" sz="3600"/>
              <a:t> ⅞ ÷ ⅙ =</a:t>
            </a: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0" name="Shape 140"/>
        <p:cNvGrpSpPr/>
        <p:nvPr/>
      </p:nvGrpSpPr>
      <p:grpSpPr>
        <a:xfrm>
          <a:off x="0" y="0"/>
          <a:ext cx="0" cy="0"/>
          <a:chOff x="0" y="0"/>
          <a:chExt cx="0" cy="0"/>
        </a:xfrm>
      </p:grpSpPr>
      <p:sp>
        <p:nvSpPr>
          <p:cNvPr id="141" name="Shape 141"/>
          <p:cNvSpPr txBox="1"/>
          <p:nvPr>
            <p:ph type="title"/>
          </p:nvPr>
        </p:nvSpPr>
        <p:spPr>
          <a:xfrm>
            <a:off x="311700" y="445025"/>
            <a:ext cx="8520600" cy="572700"/>
          </a:xfrm>
          <a:prstGeom prst="rect">
            <a:avLst/>
          </a:prstGeom>
        </p:spPr>
        <p:txBody>
          <a:bodyPr anchorCtr="0" anchor="t" bIns="91425" lIns="91425" rIns="91425" tIns="91425">
            <a:noAutofit/>
          </a:bodyPr>
          <a:lstStyle/>
          <a:p>
            <a:pPr lvl="0" rtl="0">
              <a:spcBef>
                <a:spcPts val="0"/>
              </a:spcBef>
              <a:buNone/>
            </a:pPr>
            <a:r>
              <a:rPr lang="en"/>
              <a:t>Friday, January 6</a:t>
            </a:r>
          </a:p>
        </p:txBody>
      </p:sp>
      <p:sp>
        <p:nvSpPr>
          <p:cNvPr id="142" name="Shape 142"/>
          <p:cNvSpPr txBox="1"/>
          <p:nvPr>
            <p:ph idx="1" type="body"/>
          </p:nvPr>
        </p:nvSpPr>
        <p:spPr>
          <a:xfrm>
            <a:off x="311700" y="1234075"/>
            <a:ext cx="8520600" cy="3595800"/>
          </a:xfrm>
          <a:prstGeom prst="rect">
            <a:avLst/>
          </a:prstGeom>
        </p:spPr>
        <p:txBody>
          <a:bodyPr anchorCtr="0" anchor="t" bIns="91425" lIns="91425" rIns="91425" tIns="91425">
            <a:noAutofit/>
          </a:bodyPr>
          <a:lstStyle/>
          <a:p>
            <a:pPr lvl="0">
              <a:spcBef>
                <a:spcPts val="0"/>
              </a:spcBef>
              <a:buNone/>
            </a:pPr>
            <a:r>
              <a:rPr lang="en"/>
              <a:t>MUST DO:</a:t>
            </a:r>
          </a:p>
          <a:p>
            <a:pPr indent="-381000" lvl="0" marL="457200" rtl="0">
              <a:spcBef>
                <a:spcPts val="0"/>
              </a:spcBef>
              <a:buSzPct val="100000"/>
              <a:buAutoNum type="arabicPeriod"/>
            </a:pPr>
            <a:r>
              <a:rPr lang="en" sz="2400"/>
              <a:t>Marco and 10 of his friends needed to collect $1500 to complete a kayaking and ropes trip at the White Water Center.  They have already paid $400 as a deposit.  What is the minimum amount each of the friends needs to contribute to pay the balance?  Please write an inequality.  Solve the inequality.  Graph the inequality.  And then you will be done...with the warm up, at least.  :) </a:t>
            </a:r>
          </a:p>
        </p:txBody>
      </p:sp>
      <p:sp>
        <p:nvSpPr>
          <p:cNvPr id="143" name="Shape 143"/>
          <p:cNvSpPr txBox="1"/>
          <p:nvPr/>
        </p:nvSpPr>
        <p:spPr>
          <a:xfrm>
            <a:off x="5123100" y="0"/>
            <a:ext cx="4020900" cy="1596300"/>
          </a:xfrm>
          <a:prstGeom prst="rect">
            <a:avLst/>
          </a:prstGeom>
          <a:solidFill>
            <a:srgbClr val="00FF00"/>
          </a:solidFill>
          <a:ln>
            <a:noFill/>
          </a:ln>
        </p:spPr>
        <p:txBody>
          <a:bodyPr anchorCtr="0" anchor="t" bIns="91425" lIns="91425" rIns="91425" tIns="91425">
            <a:noAutofit/>
          </a:bodyPr>
          <a:lstStyle/>
          <a:p>
            <a:pPr lvl="0" rtl="0">
              <a:spcBef>
                <a:spcPts val="0"/>
              </a:spcBef>
              <a:buNone/>
            </a:pPr>
            <a:r>
              <a:rPr b="1" lang="en" sz="1800" u="sng"/>
              <a:t>May Do’s</a:t>
            </a:r>
            <a:r>
              <a:rPr lang="en" sz="1800"/>
              <a:t>:</a:t>
            </a:r>
          </a:p>
          <a:p>
            <a:pPr indent="-342900" lvl="0" marL="457200" rtl="0">
              <a:spcBef>
                <a:spcPts val="0"/>
              </a:spcBef>
              <a:buSzPct val="100000"/>
              <a:buAutoNum type="arabicPeriod"/>
            </a:pPr>
            <a:r>
              <a:rPr lang="en" sz="1800"/>
              <a:t>Khan Academy</a:t>
            </a:r>
          </a:p>
          <a:p>
            <a:pPr indent="-342900" lvl="0" marL="457200" rtl="0">
              <a:spcBef>
                <a:spcPts val="0"/>
              </a:spcBef>
              <a:buSzPct val="100000"/>
              <a:buAutoNum type="arabicPeriod"/>
            </a:pPr>
            <a:r>
              <a:rPr lang="en" sz="1800"/>
              <a:t>Organize Science Notebook</a:t>
            </a:r>
          </a:p>
          <a:p>
            <a:pPr indent="-342900" lvl="0" marL="457200" rtl="0">
              <a:spcBef>
                <a:spcPts val="0"/>
              </a:spcBef>
              <a:buSzPct val="100000"/>
              <a:buAutoNum type="arabicPeriod"/>
            </a:pPr>
            <a:r>
              <a:rPr lang="en" sz="1800"/>
              <a:t>Any missing assignments</a:t>
            </a:r>
          </a:p>
          <a:p>
            <a:pPr indent="-342900" lvl="0" marL="457200" rtl="0">
              <a:spcBef>
                <a:spcPts val="0"/>
              </a:spcBef>
              <a:buSzPct val="100000"/>
              <a:buAutoNum type="arabicPeriod"/>
            </a:pPr>
            <a:r>
              <a:rPr lang="en" sz="1800"/>
              <a:t>Test Corrections &amp; Reflection</a:t>
            </a: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7" name="Shape 147"/>
        <p:cNvGrpSpPr/>
        <p:nvPr/>
      </p:nvGrpSpPr>
      <p:grpSpPr>
        <a:xfrm>
          <a:off x="0" y="0"/>
          <a:ext cx="0" cy="0"/>
          <a:chOff x="0" y="0"/>
          <a:chExt cx="0" cy="0"/>
        </a:xfrm>
      </p:grpSpPr>
      <p:pic>
        <p:nvPicPr>
          <p:cNvPr id="148" name="Shape 148"/>
          <p:cNvPicPr preferRelativeResize="0"/>
          <p:nvPr/>
        </p:nvPicPr>
        <p:blipFill>
          <a:blip r:embed="rId3">
            <a:alphaModFix/>
          </a:blip>
          <a:stretch>
            <a:fillRect/>
          </a:stretch>
        </p:blipFill>
        <p:spPr>
          <a:xfrm>
            <a:off x="3302637" y="2458962"/>
            <a:ext cx="2066925" cy="1266825"/>
          </a:xfrm>
          <a:prstGeom prst="rect">
            <a:avLst/>
          </a:prstGeom>
          <a:noFill/>
          <a:ln>
            <a:noFill/>
          </a:ln>
        </p:spPr>
      </p:pic>
      <p:sp>
        <p:nvSpPr>
          <p:cNvPr id="149" name="Shape 149"/>
          <p:cNvSpPr txBox="1"/>
          <p:nvPr>
            <p:ph type="title"/>
          </p:nvPr>
        </p:nvSpPr>
        <p:spPr>
          <a:xfrm>
            <a:off x="178450" y="188775"/>
            <a:ext cx="3124200" cy="572700"/>
          </a:xfrm>
          <a:prstGeom prst="rect">
            <a:avLst/>
          </a:prstGeom>
          <a:solidFill>
            <a:srgbClr val="96FF0A">
              <a:alpha val="70470"/>
            </a:srgbClr>
          </a:solidFill>
        </p:spPr>
        <p:txBody>
          <a:bodyPr anchorCtr="0" anchor="t" bIns="91425" lIns="91425" rIns="91425" tIns="91425">
            <a:noAutofit/>
          </a:bodyPr>
          <a:lstStyle/>
          <a:p>
            <a:pPr lvl="0" rtl="0">
              <a:spcBef>
                <a:spcPts val="0"/>
              </a:spcBef>
              <a:buNone/>
            </a:pPr>
            <a:r>
              <a:rPr lang="en"/>
              <a:t>Wednesday, Jan 11	</a:t>
            </a:r>
          </a:p>
        </p:txBody>
      </p:sp>
      <p:sp>
        <p:nvSpPr>
          <p:cNvPr id="150" name="Shape 150"/>
          <p:cNvSpPr txBox="1"/>
          <p:nvPr>
            <p:ph idx="1" type="body"/>
          </p:nvPr>
        </p:nvSpPr>
        <p:spPr>
          <a:xfrm>
            <a:off x="125150" y="868425"/>
            <a:ext cx="8520600" cy="3576000"/>
          </a:xfrm>
          <a:prstGeom prst="rect">
            <a:avLst/>
          </a:prstGeom>
        </p:spPr>
        <p:txBody>
          <a:bodyPr anchorCtr="0" anchor="t" bIns="91425" lIns="91425" rIns="91425" tIns="91425">
            <a:noAutofit/>
          </a:bodyPr>
          <a:lstStyle/>
          <a:p>
            <a:pPr indent="-393700" lvl="0" marL="457200" rtl="0">
              <a:spcBef>
                <a:spcPts val="0"/>
              </a:spcBef>
              <a:buSzPct val="100000"/>
              <a:buAutoNum type="arabicPeriod"/>
            </a:pPr>
            <a:r>
              <a:rPr lang="en" sz="2600"/>
              <a:t>Write down homework in agenda.</a:t>
            </a:r>
          </a:p>
          <a:p>
            <a:pPr indent="-393700" lvl="0" marL="457200" rtl="0">
              <a:spcBef>
                <a:spcPts val="0"/>
              </a:spcBef>
              <a:buSzPct val="100000"/>
              <a:buAutoNum type="arabicPeriod"/>
            </a:pPr>
            <a:r>
              <a:rPr lang="en" sz="2600"/>
              <a:t>Show me or turn in any late work.</a:t>
            </a:r>
          </a:p>
          <a:p>
            <a:pPr indent="-393700" lvl="0" marL="457200" rtl="0">
              <a:spcBef>
                <a:spcPts val="0"/>
              </a:spcBef>
              <a:buSzPct val="100000"/>
              <a:buAutoNum type="arabicPeriod"/>
            </a:pPr>
            <a:r>
              <a:rPr lang="en" sz="2600"/>
              <a:t>Complete the following problems on your warmup sheet:</a:t>
            </a:r>
          </a:p>
          <a:p>
            <a:pPr indent="-393700" lvl="1" marL="914400" rtl="0">
              <a:spcBef>
                <a:spcPts val="0"/>
              </a:spcBef>
              <a:buSzPct val="100000"/>
              <a:buAutoNum type="alphaLcPeriod"/>
            </a:pPr>
            <a:r>
              <a:rPr lang="en" sz="2600"/>
              <a:t>	       		</a:t>
            </a:r>
            <a:r>
              <a:rPr lang="en" sz="2600">
                <a:highlight>
                  <a:srgbClr val="00FFFF"/>
                </a:highlight>
              </a:rPr>
              <a:t>B</a:t>
            </a:r>
            <a:r>
              <a:rPr lang="en" sz="2600"/>
              <a:t>.                   	</a:t>
            </a:r>
            <a:r>
              <a:rPr lang="en"/>
              <a:t>	</a:t>
            </a:r>
            <a:r>
              <a:rPr lang="en" sz="2600">
                <a:highlight>
                  <a:srgbClr val="FFDC0A"/>
                </a:highlight>
              </a:rPr>
              <a:t>c.</a:t>
            </a:r>
            <a:r>
              <a:rPr lang="en"/>
              <a:t>	c. </a:t>
            </a:r>
          </a:p>
        </p:txBody>
      </p:sp>
      <p:sp>
        <p:nvSpPr>
          <p:cNvPr id="151" name="Shape 151"/>
          <p:cNvSpPr txBox="1"/>
          <p:nvPr>
            <p:ph type="title"/>
          </p:nvPr>
        </p:nvSpPr>
        <p:spPr>
          <a:xfrm>
            <a:off x="3480225" y="188775"/>
            <a:ext cx="5578800" cy="572700"/>
          </a:xfrm>
          <a:prstGeom prst="rect">
            <a:avLst/>
          </a:prstGeom>
          <a:solidFill>
            <a:srgbClr val="FF00EE">
              <a:alpha val="56339"/>
            </a:srgbClr>
          </a:solidFill>
        </p:spPr>
        <p:txBody>
          <a:bodyPr anchorCtr="0" anchor="t" bIns="91425" lIns="91425" rIns="91425" tIns="91425">
            <a:noAutofit/>
          </a:bodyPr>
          <a:lstStyle/>
          <a:p>
            <a:pPr lvl="0" rtl="0">
              <a:spcBef>
                <a:spcPts val="0"/>
              </a:spcBef>
              <a:buNone/>
            </a:pPr>
            <a:r>
              <a:rPr lang="en" sz="2200"/>
              <a:t>Today’s topic: multiplying and dividing fractions</a:t>
            </a:r>
          </a:p>
        </p:txBody>
      </p:sp>
      <p:sp>
        <p:nvSpPr>
          <p:cNvPr id="152" name="Shape 152"/>
          <p:cNvSpPr txBox="1"/>
          <p:nvPr/>
        </p:nvSpPr>
        <p:spPr>
          <a:xfrm>
            <a:off x="4624850" y="3725800"/>
            <a:ext cx="4020900" cy="1596300"/>
          </a:xfrm>
          <a:prstGeom prst="rect">
            <a:avLst/>
          </a:prstGeom>
          <a:solidFill>
            <a:srgbClr val="01D1FA">
              <a:alpha val="97880"/>
            </a:srgbClr>
          </a:solidFill>
          <a:ln>
            <a:noFill/>
          </a:ln>
        </p:spPr>
        <p:txBody>
          <a:bodyPr anchorCtr="0" anchor="t" bIns="91425" lIns="91425" rIns="91425" tIns="91425">
            <a:noAutofit/>
          </a:bodyPr>
          <a:lstStyle/>
          <a:p>
            <a:pPr lvl="0" rtl="0">
              <a:spcBef>
                <a:spcPts val="0"/>
              </a:spcBef>
              <a:buNone/>
            </a:pPr>
            <a:r>
              <a:rPr b="1" lang="en" sz="1800" u="sng"/>
              <a:t>When you’re finished</a:t>
            </a:r>
            <a:r>
              <a:rPr lang="en" sz="1800"/>
              <a:t>:</a:t>
            </a:r>
          </a:p>
          <a:p>
            <a:pPr indent="-342900" lvl="0" marL="457200" rtl="0">
              <a:spcBef>
                <a:spcPts val="0"/>
              </a:spcBef>
              <a:buSzPct val="100000"/>
              <a:buAutoNum type="arabicPeriod"/>
            </a:pPr>
            <a:r>
              <a:rPr lang="en" sz="1800"/>
              <a:t>Update and organize science notebook</a:t>
            </a:r>
          </a:p>
          <a:p>
            <a:pPr indent="-342900" lvl="0" marL="457200" rtl="0">
              <a:spcBef>
                <a:spcPts val="0"/>
              </a:spcBef>
              <a:buSzPct val="100000"/>
              <a:buAutoNum type="arabicPeriod"/>
            </a:pPr>
            <a:r>
              <a:rPr lang="en" sz="1800"/>
              <a:t>Khan Academy</a:t>
            </a:r>
          </a:p>
          <a:p>
            <a:pPr indent="-342900" lvl="0" marL="457200" rtl="0">
              <a:spcBef>
                <a:spcPts val="0"/>
              </a:spcBef>
              <a:buSzPct val="100000"/>
              <a:buAutoNum type="arabicPeriod"/>
            </a:pPr>
            <a:r>
              <a:rPr lang="en" sz="1800"/>
              <a:t>Math Vocab</a:t>
            </a:r>
          </a:p>
        </p:txBody>
      </p:sp>
      <p:pic>
        <p:nvPicPr>
          <p:cNvPr id="153" name="Shape 153"/>
          <p:cNvPicPr preferRelativeResize="0"/>
          <p:nvPr/>
        </p:nvPicPr>
        <p:blipFill rotWithShape="1">
          <a:blip r:embed="rId4">
            <a:alphaModFix/>
          </a:blip>
          <a:srcRect b="33558" l="40576" r="18388" t="33800"/>
          <a:stretch/>
        </p:blipFill>
        <p:spPr>
          <a:xfrm>
            <a:off x="6038650" y="2719900"/>
            <a:ext cx="781750" cy="621825"/>
          </a:xfrm>
          <a:prstGeom prst="rect">
            <a:avLst/>
          </a:prstGeom>
          <a:noFill/>
          <a:ln>
            <a:noFill/>
          </a:ln>
        </p:spPr>
      </p:pic>
      <p:pic>
        <p:nvPicPr>
          <p:cNvPr id="154" name="Shape 154"/>
          <p:cNvPicPr preferRelativeResize="0"/>
          <p:nvPr/>
        </p:nvPicPr>
        <p:blipFill>
          <a:blip r:embed="rId5">
            <a:alphaModFix/>
          </a:blip>
          <a:stretch>
            <a:fillRect/>
          </a:stretch>
        </p:blipFill>
        <p:spPr>
          <a:xfrm>
            <a:off x="957000" y="2719896"/>
            <a:ext cx="1865676" cy="74497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8" name="Shape 158"/>
        <p:cNvGrpSpPr/>
        <p:nvPr/>
      </p:nvGrpSpPr>
      <p:grpSpPr>
        <a:xfrm>
          <a:off x="0" y="0"/>
          <a:ext cx="0" cy="0"/>
          <a:chOff x="0" y="0"/>
          <a:chExt cx="0" cy="0"/>
        </a:xfrm>
      </p:grpSpPr>
      <p:sp>
        <p:nvSpPr>
          <p:cNvPr id="159" name="Shape 159"/>
          <p:cNvSpPr txBox="1"/>
          <p:nvPr>
            <p:ph type="title"/>
          </p:nvPr>
        </p:nvSpPr>
        <p:spPr>
          <a:xfrm>
            <a:off x="206075" y="292625"/>
            <a:ext cx="3880200" cy="572700"/>
          </a:xfrm>
          <a:prstGeom prst="rect">
            <a:avLst/>
          </a:prstGeom>
        </p:spPr>
        <p:txBody>
          <a:bodyPr anchorCtr="0" anchor="t" bIns="91425" lIns="91425" rIns="91425" tIns="91425">
            <a:noAutofit/>
          </a:bodyPr>
          <a:lstStyle/>
          <a:p>
            <a:pPr lvl="0" rtl="0" algn="ctr">
              <a:spcBef>
                <a:spcPts val="0"/>
              </a:spcBef>
              <a:buNone/>
            </a:pPr>
            <a:r>
              <a:rPr lang="en"/>
              <a:t>Independent work group</a:t>
            </a:r>
          </a:p>
        </p:txBody>
      </p:sp>
      <p:sp>
        <p:nvSpPr>
          <p:cNvPr id="160" name="Shape 160"/>
          <p:cNvSpPr txBox="1"/>
          <p:nvPr>
            <p:ph idx="1" type="body"/>
          </p:nvPr>
        </p:nvSpPr>
        <p:spPr>
          <a:xfrm>
            <a:off x="72750" y="1017725"/>
            <a:ext cx="4108500" cy="3918300"/>
          </a:xfrm>
          <a:prstGeom prst="rect">
            <a:avLst/>
          </a:prstGeom>
          <a:solidFill>
            <a:srgbClr val="00F6FF"/>
          </a:solidFill>
        </p:spPr>
        <p:txBody>
          <a:bodyPr anchorCtr="0" anchor="t" bIns="91425" lIns="91425" rIns="91425" tIns="91425">
            <a:noAutofit/>
          </a:bodyPr>
          <a:lstStyle/>
          <a:p>
            <a:pPr indent="-381000" lvl="0" marL="457200" rtl="0">
              <a:spcBef>
                <a:spcPts val="0"/>
              </a:spcBef>
              <a:buSzPct val="100000"/>
              <a:buAutoNum type="arabicPeriod"/>
            </a:pPr>
            <a:r>
              <a:rPr lang="en" sz="2400"/>
              <a:t>Go to schoolnet and type in the code: KU3GU2</a:t>
            </a:r>
          </a:p>
          <a:p>
            <a:pPr indent="-381000" lvl="0" marL="457200" rtl="0">
              <a:spcBef>
                <a:spcPts val="0"/>
              </a:spcBef>
              <a:buSzPct val="100000"/>
              <a:buAutoNum type="arabicPeriod"/>
            </a:pPr>
            <a:r>
              <a:rPr lang="en" sz="2400"/>
              <a:t>Complete the 15 questions by giving your </a:t>
            </a:r>
            <a:r>
              <a:rPr lang="en" sz="2400" u="sng"/>
              <a:t>BEST EFFORT</a:t>
            </a:r>
            <a:r>
              <a:rPr lang="en" sz="2400"/>
              <a:t>.</a:t>
            </a:r>
          </a:p>
          <a:p>
            <a:pPr indent="-381000" lvl="0" marL="457200" rtl="0">
              <a:spcBef>
                <a:spcPts val="0"/>
              </a:spcBef>
              <a:buSzPct val="100000"/>
              <a:buAutoNum type="arabicPeriod"/>
            </a:pPr>
            <a:r>
              <a:rPr lang="en" sz="2400"/>
              <a:t>Khan Academy</a:t>
            </a:r>
          </a:p>
          <a:p>
            <a:pPr indent="-381000" lvl="0" marL="457200" rtl="0">
              <a:spcBef>
                <a:spcPts val="0"/>
              </a:spcBef>
              <a:buSzPct val="100000"/>
              <a:buAutoNum type="arabicPeriod"/>
            </a:pPr>
            <a:r>
              <a:rPr lang="en" sz="2400"/>
              <a:t>Math Vocab</a:t>
            </a:r>
          </a:p>
        </p:txBody>
      </p:sp>
      <p:cxnSp>
        <p:nvCxnSpPr>
          <p:cNvPr id="161" name="Shape 161"/>
          <p:cNvCxnSpPr/>
          <p:nvPr/>
        </p:nvCxnSpPr>
        <p:spPr>
          <a:xfrm>
            <a:off x="4318525" y="14225"/>
            <a:ext cx="0" cy="5164500"/>
          </a:xfrm>
          <a:prstGeom prst="straightConnector1">
            <a:avLst/>
          </a:prstGeom>
          <a:noFill/>
          <a:ln cap="flat" cmpd="sng" w="114300">
            <a:solidFill>
              <a:schemeClr val="dk2"/>
            </a:solidFill>
            <a:prstDash val="solid"/>
            <a:round/>
            <a:headEnd len="lg" w="lg" type="none"/>
            <a:tailEnd len="lg" w="lg" type="none"/>
          </a:ln>
        </p:spPr>
      </p:cxnSp>
      <p:sp>
        <p:nvSpPr>
          <p:cNvPr id="162" name="Shape 162"/>
          <p:cNvSpPr txBox="1"/>
          <p:nvPr>
            <p:ph type="title"/>
          </p:nvPr>
        </p:nvSpPr>
        <p:spPr>
          <a:xfrm>
            <a:off x="4741550" y="292625"/>
            <a:ext cx="3880200" cy="572700"/>
          </a:xfrm>
          <a:prstGeom prst="rect">
            <a:avLst/>
          </a:prstGeom>
        </p:spPr>
        <p:txBody>
          <a:bodyPr anchorCtr="0" anchor="t" bIns="91425" lIns="91425" rIns="91425" tIns="91425">
            <a:noAutofit/>
          </a:bodyPr>
          <a:lstStyle/>
          <a:p>
            <a:pPr lvl="0" rtl="0" algn="ctr">
              <a:spcBef>
                <a:spcPts val="0"/>
              </a:spcBef>
              <a:buNone/>
            </a:pPr>
            <a:r>
              <a:rPr lang="en">
                <a:highlight>
                  <a:srgbClr val="00FF00"/>
                </a:highlight>
              </a:rPr>
              <a:t>Teacher group</a:t>
            </a:r>
          </a:p>
        </p:txBody>
      </p:sp>
      <p:sp>
        <p:nvSpPr>
          <p:cNvPr id="163" name="Shape 163"/>
          <p:cNvSpPr txBox="1"/>
          <p:nvPr>
            <p:ph idx="1" type="body"/>
          </p:nvPr>
        </p:nvSpPr>
        <p:spPr>
          <a:xfrm>
            <a:off x="4741550" y="1017725"/>
            <a:ext cx="4108500" cy="3918300"/>
          </a:xfrm>
          <a:prstGeom prst="rect">
            <a:avLst/>
          </a:prstGeom>
          <a:solidFill>
            <a:srgbClr val="FC00D4"/>
          </a:solidFill>
        </p:spPr>
        <p:txBody>
          <a:bodyPr anchorCtr="0" anchor="t" bIns="91425" lIns="91425" rIns="91425" tIns="91425">
            <a:noAutofit/>
          </a:bodyPr>
          <a:lstStyle/>
          <a:p>
            <a:pPr indent="-393700" lvl="0" marL="457200" rtl="0">
              <a:spcBef>
                <a:spcPts val="0"/>
              </a:spcBef>
              <a:buSzPct val="100000"/>
              <a:buAutoNum type="arabicPeriod"/>
            </a:pPr>
            <a:r>
              <a:rPr lang="en" sz="2600"/>
              <a:t>Have out your INB and a pencil</a:t>
            </a:r>
          </a:p>
          <a:p>
            <a:pPr indent="-393700" lvl="0" marL="457200" rtl="0">
              <a:spcBef>
                <a:spcPts val="0"/>
              </a:spcBef>
              <a:buSzPct val="100000"/>
              <a:buAutoNum type="arabicPeriod"/>
            </a:pPr>
            <a:r>
              <a:t/>
            </a:r>
            <a:endParaRPr sz="26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7" name="Shape 167"/>
        <p:cNvGrpSpPr/>
        <p:nvPr/>
      </p:nvGrpSpPr>
      <p:grpSpPr>
        <a:xfrm>
          <a:off x="0" y="0"/>
          <a:ext cx="0" cy="0"/>
          <a:chOff x="0" y="0"/>
          <a:chExt cx="0" cy="0"/>
        </a:xfrm>
      </p:grpSpPr>
      <p:sp>
        <p:nvSpPr>
          <p:cNvPr id="168" name="Shape 168"/>
          <p:cNvSpPr txBox="1"/>
          <p:nvPr>
            <p:ph type="title"/>
          </p:nvPr>
        </p:nvSpPr>
        <p:spPr>
          <a:xfrm>
            <a:off x="311700" y="445025"/>
            <a:ext cx="8520600" cy="572700"/>
          </a:xfrm>
          <a:prstGeom prst="rect">
            <a:avLst/>
          </a:prstGeom>
        </p:spPr>
        <p:txBody>
          <a:bodyPr anchorCtr="0" anchor="t" bIns="91425" lIns="91425" rIns="91425" tIns="91425">
            <a:noAutofit/>
          </a:bodyPr>
          <a:lstStyle/>
          <a:p>
            <a:pPr lvl="0" rtl="0">
              <a:spcBef>
                <a:spcPts val="0"/>
              </a:spcBef>
              <a:buNone/>
            </a:pPr>
            <a:r>
              <a:rPr lang="en"/>
              <a:t>Thursday, January 12</a:t>
            </a:r>
          </a:p>
        </p:txBody>
      </p:sp>
      <p:sp>
        <p:nvSpPr>
          <p:cNvPr id="169" name="Shape 169"/>
          <p:cNvSpPr txBox="1"/>
          <p:nvPr>
            <p:ph idx="1" type="body"/>
          </p:nvPr>
        </p:nvSpPr>
        <p:spPr>
          <a:xfrm>
            <a:off x="3676500" y="318575"/>
            <a:ext cx="5155800" cy="825600"/>
          </a:xfrm>
          <a:prstGeom prst="rect">
            <a:avLst/>
          </a:prstGeom>
          <a:solidFill>
            <a:srgbClr val="4A86E8"/>
          </a:solidFill>
        </p:spPr>
        <p:txBody>
          <a:bodyPr anchorCtr="0" anchor="t" bIns="91425" lIns="91425" rIns="91425" tIns="91425">
            <a:noAutofit/>
          </a:bodyPr>
          <a:lstStyle/>
          <a:p>
            <a:pPr lvl="0" rtl="0" algn="ctr">
              <a:spcBef>
                <a:spcPts val="0"/>
              </a:spcBef>
              <a:buNone/>
            </a:pPr>
            <a:r>
              <a:rPr lang="en">
                <a:solidFill>
                  <a:srgbClr val="F3F3F3"/>
                </a:solidFill>
              </a:rPr>
              <a:t>CALCULATE THE VALUE.  DO NOT FORGET TO SIMPLIFY AND BOX YOUR ANSWER.</a:t>
            </a:r>
          </a:p>
        </p:txBody>
      </p:sp>
      <p:sp>
        <p:nvSpPr>
          <p:cNvPr id="170" name="Shape 170"/>
          <p:cNvSpPr txBox="1"/>
          <p:nvPr/>
        </p:nvSpPr>
        <p:spPr>
          <a:xfrm>
            <a:off x="4995500" y="3547200"/>
            <a:ext cx="4020900" cy="1596300"/>
          </a:xfrm>
          <a:prstGeom prst="rect">
            <a:avLst/>
          </a:prstGeom>
          <a:solidFill>
            <a:srgbClr val="00FF00"/>
          </a:solidFill>
          <a:ln>
            <a:noFill/>
          </a:ln>
        </p:spPr>
        <p:txBody>
          <a:bodyPr anchorCtr="0" anchor="t" bIns="91425" lIns="91425" rIns="91425" tIns="91425">
            <a:noAutofit/>
          </a:bodyPr>
          <a:lstStyle/>
          <a:p>
            <a:pPr lvl="0" rtl="0">
              <a:spcBef>
                <a:spcPts val="0"/>
              </a:spcBef>
              <a:buNone/>
            </a:pPr>
            <a:r>
              <a:rPr b="1" lang="en" sz="1800" u="sng"/>
              <a:t>May Do’s</a:t>
            </a:r>
            <a:r>
              <a:rPr lang="en" sz="1800"/>
              <a:t>:</a:t>
            </a:r>
          </a:p>
          <a:p>
            <a:pPr indent="-342900" lvl="0" marL="457200" rtl="0">
              <a:spcBef>
                <a:spcPts val="0"/>
              </a:spcBef>
              <a:buSzPct val="100000"/>
              <a:buAutoNum type="arabicPeriod"/>
            </a:pPr>
            <a:r>
              <a:rPr lang="en" sz="1800"/>
              <a:t>Khan Academy</a:t>
            </a:r>
          </a:p>
          <a:p>
            <a:pPr indent="-342900" lvl="0" marL="457200" rtl="0">
              <a:spcBef>
                <a:spcPts val="0"/>
              </a:spcBef>
              <a:buSzPct val="100000"/>
              <a:buAutoNum type="arabicPeriod"/>
            </a:pPr>
            <a:r>
              <a:rPr lang="en" sz="1800"/>
              <a:t>Organize Science Notebook</a:t>
            </a:r>
          </a:p>
          <a:p>
            <a:pPr indent="-342900" lvl="0" marL="457200" rtl="0">
              <a:spcBef>
                <a:spcPts val="0"/>
              </a:spcBef>
              <a:buSzPct val="100000"/>
              <a:buAutoNum type="arabicPeriod"/>
            </a:pPr>
            <a:r>
              <a:rPr lang="en" sz="1800"/>
              <a:t>Math Vocab</a:t>
            </a:r>
          </a:p>
          <a:p>
            <a:pPr indent="-342900" lvl="0" marL="457200" rtl="0">
              <a:spcBef>
                <a:spcPts val="0"/>
              </a:spcBef>
              <a:buSzPct val="100000"/>
              <a:buAutoNum type="arabicPeriod"/>
            </a:pPr>
            <a:r>
              <a:rPr lang="en" sz="1800"/>
              <a:t>Science HW</a:t>
            </a:r>
          </a:p>
        </p:txBody>
      </p:sp>
      <p:pic>
        <p:nvPicPr>
          <p:cNvPr id="171" name="Shape 171"/>
          <p:cNvPicPr preferRelativeResize="0"/>
          <p:nvPr/>
        </p:nvPicPr>
        <p:blipFill>
          <a:blip r:embed="rId3">
            <a:alphaModFix/>
          </a:blip>
          <a:stretch>
            <a:fillRect/>
          </a:stretch>
        </p:blipFill>
        <p:spPr>
          <a:xfrm>
            <a:off x="311700" y="1310875"/>
            <a:ext cx="3181200" cy="31812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5" name="Shape 175"/>
        <p:cNvGrpSpPr/>
        <p:nvPr/>
      </p:nvGrpSpPr>
      <p:grpSpPr>
        <a:xfrm>
          <a:off x="0" y="0"/>
          <a:ext cx="0" cy="0"/>
          <a:chOff x="0" y="0"/>
          <a:chExt cx="0" cy="0"/>
        </a:xfrm>
      </p:grpSpPr>
      <p:sp>
        <p:nvSpPr>
          <p:cNvPr id="176" name="Shape 176"/>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n"/>
              <a:t>Science Starter</a:t>
            </a:r>
          </a:p>
        </p:txBody>
      </p:sp>
      <p:sp>
        <p:nvSpPr>
          <p:cNvPr id="177" name="Shape 177"/>
          <p:cNvSpPr txBox="1"/>
          <p:nvPr>
            <p:ph idx="1" type="body"/>
          </p:nvPr>
        </p:nvSpPr>
        <p:spPr>
          <a:xfrm>
            <a:off x="311700" y="1234075"/>
            <a:ext cx="8520600" cy="3334800"/>
          </a:xfrm>
          <a:prstGeom prst="rect">
            <a:avLst/>
          </a:prstGeom>
        </p:spPr>
        <p:txBody>
          <a:bodyPr anchorCtr="0" anchor="t" bIns="91425" lIns="91425" rIns="91425" tIns="91425">
            <a:noAutofit/>
          </a:bodyPr>
          <a:lstStyle/>
          <a:p>
            <a:pPr lvl="0" algn="ctr">
              <a:spcBef>
                <a:spcPts val="0"/>
              </a:spcBef>
              <a:buNone/>
            </a:pPr>
            <a:r>
              <a:rPr lang="en" sz="4800"/>
              <a:t>Grab a copy of the Sound Vocab...get started!</a:t>
            </a: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1" name="Shape 181"/>
        <p:cNvGrpSpPr/>
        <p:nvPr/>
      </p:nvGrpSpPr>
      <p:grpSpPr>
        <a:xfrm>
          <a:off x="0" y="0"/>
          <a:ext cx="0" cy="0"/>
          <a:chOff x="0" y="0"/>
          <a:chExt cx="0" cy="0"/>
        </a:xfrm>
      </p:grpSpPr>
      <p:sp>
        <p:nvSpPr>
          <p:cNvPr id="182" name="Shape 182"/>
          <p:cNvSpPr txBox="1"/>
          <p:nvPr>
            <p:ph type="title"/>
          </p:nvPr>
        </p:nvSpPr>
        <p:spPr>
          <a:xfrm>
            <a:off x="311700" y="445025"/>
            <a:ext cx="8520600" cy="572700"/>
          </a:xfrm>
          <a:prstGeom prst="rect">
            <a:avLst/>
          </a:prstGeom>
        </p:spPr>
        <p:txBody>
          <a:bodyPr anchorCtr="0" anchor="t" bIns="91425" lIns="91425" rIns="91425" tIns="91425">
            <a:noAutofit/>
          </a:bodyPr>
          <a:lstStyle/>
          <a:p>
            <a:pPr lvl="0" rtl="0">
              <a:spcBef>
                <a:spcPts val="0"/>
              </a:spcBef>
              <a:buNone/>
            </a:pPr>
            <a:r>
              <a:rPr lang="en"/>
              <a:t>Friday, January 13</a:t>
            </a:r>
          </a:p>
        </p:txBody>
      </p:sp>
      <p:sp>
        <p:nvSpPr>
          <p:cNvPr id="183" name="Shape 183"/>
          <p:cNvSpPr txBox="1"/>
          <p:nvPr>
            <p:ph idx="1" type="body"/>
          </p:nvPr>
        </p:nvSpPr>
        <p:spPr>
          <a:xfrm>
            <a:off x="311700" y="1234075"/>
            <a:ext cx="8520600" cy="3334800"/>
          </a:xfrm>
          <a:prstGeom prst="rect">
            <a:avLst/>
          </a:prstGeom>
        </p:spPr>
        <p:txBody>
          <a:bodyPr anchorCtr="0" anchor="t" bIns="91425" lIns="91425" rIns="91425" tIns="91425">
            <a:noAutofit/>
          </a:bodyPr>
          <a:lstStyle/>
          <a:p>
            <a:pPr lvl="0" rtl="0">
              <a:spcBef>
                <a:spcPts val="0"/>
              </a:spcBef>
              <a:buNone/>
            </a:pPr>
            <a:r>
              <a:t/>
            </a:r>
            <a:endParaRPr/>
          </a:p>
        </p:txBody>
      </p:sp>
      <p:sp>
        <p:nvSpPr>
          <p:cNvPr id="184" name="Shape 184"/>
          <p:cNvSpPr txBox="1"/>
          <p:nvPr/>
        </p:nvSpPr>
        <p:spPr>
          <a:xfrm>
            <a:off x="5184825" y="0"/>
            <a:ext cx="3959100" cy="1099500"/>
          </a:xfrm>
          <a:prstGeom prst="rect">
            <a:avLst/>
          </a:prstGeom>
          <a:solidFill>
            <a:srgbClr val="00FF00"/>
          </a:solidFill>
          <a:ln>
            <a:noFill/>
          </a:ln>
        </p:spPr>
        <p:txBody>
          <a:bodyPr anchorCtr="0" anchor="t" bIns="91425" lIns="91425" rIns="91425" tIns="91425">
            <a:noAutofit/>
          </a:bodyPr>
          <a:lstStyle/>
          <a:p>
            <a:pPr lvl="0" rtl="0">
              <a:spcBef>
                <a:spcPts val="0"/>
              </a:spcBef>
              <a:buNone/>
            </a:pPr>
            <a:r>
              <a:rPr b="1" lang="en" sz="1800" u="sng"/>
              <a:t>May Do’s</a:t>
            </a:r>
            <a:r>
              <a:rPr lang="en" sz="1800"/>
              <a:t>:</a:t>
            </a:r>
          </a:p>
          <a:p>
            <a:pPr indent="-342900" lvl="0" marL="457200" rtl="0">
              <a:spcBef>
                <a:spcPts val="0"/>
              </a:spcBef>
              <a:buSzPct val="100000"/>
              <a:buAutoNum type="arabicPeriod"/>
            </a:pPr>
            <a:r>
              <a:rPr lang="en" sz="1800"/>
              <a:t>Khan Academy</a:t>
            </a:r>
          </a:p>
          <a:p>
            <a:pPr indent="-342900" lvl="0" marL="457200" rtl="0">
              <a:spcBef>
                <a:spcPts val="0"/>
              </a:spcBef>
              <a:buSzPct val="100000"/>
              <a:buAutoNum type="arabicPeriod"/>
            </a:pPr>
            <a:r>
              <a:rPr lang="en" sz="1800"/>
              <a:t>Math Vocab</a:t>
            </a:r>
          </a:p>
        </p:txBody>
      </p:sp>
      <p:pic>
        <p:nvPicPr>
          <p:cNvPr id="185" name="Shape 185"/>
          <p:cNvPicPr preferRelativeResize="0"/>
          <p:nvPr/>
        </p:nvPicPr>
        <p:blipFill>
          <a:blip r:embed="rId3">
            <a:alphaModFix/>
          </a:blip>
          <a:stretch>
            <a:fillRect/>
          </a:stretch>
        </p:blipFill>
        <p:spPr>
          <a:xfrm>
            <a:off x="2" y="1484650"/>
            <a:ext cx="7255925" cy="3264589"/>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pop">
  <a:themeElements>
    <a:clrScheme name="Pop">
      <a:dk1>
        <a:srgbClr val="F8E71C"/>
      </a:dk1>
      <a:lt1>
        <a:srgbClr val="FFFFFF"/>
      </a:lt1>
      <a:dk2>
        <a:srgbClr val="000000"/>
      </a:dk2>
      <a:lt2>
        <a:srgbClr val="D9D9D9"/>
      </a:lt2>
      <a:accent1>
        <a:srgbClr val="666666"/>
      </a:accent1>
      <a:accent2>
        <a:srgbClr val="483165"/>
      </a:accent2>
      <a:accent3>
        <a:srgbClr val="EB1E95"/>
      </a:accent3>
      <a:accent4>
        <a:srgbClr val="0F9D58"/>
      </a:accent4>
      <a:accent5>
        <a:srgbClr val="01AFD1"/>
      </a:accent5>
      <a:accent6>
        <a:srgbClr val="9C27B0"/>
      </a:accent6>
      <a:hlink>
        <a:srgbClr val="01AFD1"/>
      </a:hlink>
      <a:folHlink>
        <a:srgbClr val="01AFD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wiss-2">
  <a:themeElements>
    <a:clrScheme name="Swiss">
      <a:dk1>
        <a:srgbClr val="F46524"/>
      </a:dk1>
      <a:lt1>
        <a:srgbClr val="FFFFFF"/>
      </a:lt1>
      <a:dk2>
        <a:srgbClr val="000000"/>
      </a:dk2>
      <a:lt2>
        <a:srgbClr val="757575"/>
      </a:lt2>
      <a:accent1>
        <a:srgbClr val="01579B"/>
      </a:accent1>
      <a:accent2>
        <a:srgbClr val="27C7BD"/>
      </a:accent2>
      <a:accent3>
        <a:srgbClr val="0099E8"/>
      </a:accent3>
      <a:accent4>
        <a:srgbClr val="51B9A3"/>
      </a:accent4>
      <a:accent5>
        <a:srgbClr val="FB8C00"/>
      </a:accent5>
      <a:accent6>
        <a:srgbClr val="FFAE88"/>
      </a:accent6>
      <a:hlink>
        <a:srgbClr val="0277BD"/>
      </a:hlink>
      <a:folHlink>
        <a:srgbClr val="0277B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