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Overlock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bold.fntdata"/><Relationship Id="rId22" Type="http://schemas.openxmlformats.org/officeDocument/2006/relationships/font" Target="fonts/Overlock-boldItalic.fntdata"/><Relationship Id="rId21" Type="http://schemas.openxmlformats.org/officeDocument/2006/relationships/font" Target="fonts/Overlock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Overlock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 Ups Set 11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March 13 - March 24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Mrs. Ward, Team Broncos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03/21 (TUESDAY)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18750" y="1140025"/>
            <a:ext cx="4173600" cy="379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is the area and perimeter of this shape?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/>
              <a:t>IF you do NOT know the answer, write out the problem and picture.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DO NOT GET OUT YOUR CHROMEBOOK UNTIL Warm Up, Item 1, and Item 2 are completed.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973300" y="246700"/>
            <a:ext cx="3040200" cy="1171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Complete when done: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Complete Vocab Sheet   79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Complete What is area? 80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10</a:t>
            </a:r>
          </a:p>
        </p:txBody>
      </p:sp>
      <p:pic>
        <p:nvPicPr>
          <p:cNvPr descr="201209241348511637423540_52574baae4d513ab1390835c95b19ca2-201209241348512188795262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100" y="1491802"/>
            <a:ext cx="4467375" cy="351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03/22 (WEDNESDAY)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885375" y="1578150"/>
            <a:ext cx="47865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is the area and perimeter of this shape?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19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20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10 (LAST CHANCE)</a:t>
            </a:r>
          </a:p>
        </p:txBody>
      </p:sp>
      <p:pic>
        <p:nvPicPr>
          <p:cNvPr descr="3- 2 -4 -6 irregular shape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35280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03/23 (THURSDAY)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885375" y="1578150"/>
            <a:ext cx="47865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is the area and perimeter of this shape?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103925" y="246700"/>
            <a:ext cx="2801700" cy="1047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/>
              <a:t>When you are done</a:t>
            </a:r>
            <a:r>
              <a:rPr lang="en" sz="1800"/>
              <a:t>: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Take TBT 11 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Khan Academy 19</a:t>
            </a:r>
          </a:p>
        </p:txBody>
      </p:sp>
      <p:pic>
        <p:nvPicPr>
          <p:cNvPr descr="http://www.mathplanet.com/media/36592/rectangle04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580574" cy="186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03/23 (THURSDAY)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714500" y="1484425"/>
            <a:ext cx="3957300" cy="324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is the area and perimeter of this shape?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103925" y="246700"/>
            <a:ext cx="2801700" cy="1047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/>
              <a:t>When you are done</a:t>
            </a:r>
            <a:r>
              <a:rPr lang="en" sz="1800"/>
              <a:t>: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Take TBT 11 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Khan Academy 19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62100" cy="358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03/24 (FRIDAY)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885375" y="1578150"/>
            <a:ext cx="47865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is the area of this shape?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19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Test Corrections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11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2385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90000" y="142500"/>
            <a:ext cx="8642400" cy="87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 Up 03/13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417800"/>
            <a:ext cx="8520600" cy="350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the cost of 10 packs of gum is $15.00, how much will 15 packs of gum cost?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Come up with a </a:t>
            </a: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rate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problem above.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Are the following ratios proportional? Prove your answer.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2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6        9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17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19 HW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Retake TBT 9</a:t>
            </a:r>
          </a:p>
        </p:txBody>
      </p:sp>
      <p:pic>
        <p:nvPicPr>
          <p:cNvPr descr="ExtraGum.png ...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849" y="5801"/>
            <a:ext cx="2289600" cy="13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03/14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Gavin, Michelle, and Rachel went to Pizza Hut. Gavin ate a fourth of a pizza, Michelle ate 75% of a pizza, and Rachel ate 0.50 of a pizza. If a pizza has 16 slices and they purchased 2 pizzas, how many slices remain? Explain your answer.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18 (new set)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19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9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00375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03/14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Gavin, Michelle, and Rachel went to Pizza Hut. Gavin ate a fourth of a pizza, Michelle ate 75% of a pizza, and Rachel ate 0.50 of a pizza. Who ate the least?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18 (new set)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19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9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00375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17700" y="0"/>
            <a:ext cx="8580300" cy="78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03/15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188325" y="706200"/>
            <a:ext cx="6237900" cy="41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6 dogs weigh 15 pounds, how much does each dog weigh? How much do nine dogs weigh?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Dayana has less than twenty-five dollars in her pocket. Write and graph this inequality.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Jack did 50 tricks on his skateboard and Jill did 25 on hers. If they fell 2/3 of the time, how many times did they not fall?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18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19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9</a:t>
            </a:r>
          </a:p>
        </p:txBody>
      </p:sp>
      <p:pic>
        <p:nvPicPr>
          <p:cNvPr descr="MPj04447180000[1]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400" y="1417900"/>
            <a:ext cx="22669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03/16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flag pole has a height of 20 feet and it casts a 40 foot shadow. If there is a nearby tree that is 55 feet tall, how long is its shadow? Draw a picture to help solve this problem.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18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19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Test Corrections</a:t>
            </a:r>
          </a:p>
        </p:txBody>
      </p:sp>
      <p:pic>
        <p:nvPicPr>
          <p:cNvPr descr="http://www.capitolflags.com/images/flagpole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00" y="2611725"/>
            <a:ext cx="25908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03/17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78125" y="1140025"/>
            <a:ext cx="8654100" cy="342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PLACE HW IN THE BIN!!!!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verlock"/>
              <a:buAutoNum type="arabicPeriod"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Evaluate the </a:t>
            </a:r>
            <a:r>
              <a:rPr b="1"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product</a:t>
            </a: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 of 0.88 and 1.2?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verlock"/>
              <a:buAutoNum type="arabicPeriod"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Jim eats five slices of pizza every two weeks. At this rate how many slices will he eat in 9 weeks?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verlock"/>
              <a:buAutoNum type="arabicPeriod"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Solve and graph the inequality below.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8a – 12.6 &gt; 9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978225" y="246700"/>
            <a:ext cx="4927200" cy="10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/>
              <a:t>When you are done</a:t>
            </a:r>
            <a:r>
              <a:rPr lang="en" sz="1800"/>
              <a:t>: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Khan Academy 18 (DUE TUES) 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Take or retake TBT 10</a:t>
            </a:r>
          </a:p>
        </p:txBody>
      </p:sp>
      <p:pic>
        <p:nvPicPr>
          <p:cNvPr descr="http://vector.pixmac.com/4/pizza-chef-pixmac-vector-85470328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300" y="3360725"/>
            <a:ext cx="1775700" cy="17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Warm Up 03/17 BLOCK 3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verlock"/>
              <a:buAutoNum type="arabicPeriod"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Evaluate the </a:t>
            </a:r>
            <a:r>
              <a:rPr b="1"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product</a:t>
            </a: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 of 0.88 and 12?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verlock"/>
              <a:buAutoNum type="arabicPeriod"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Jim eats five slices of pizza every two weeks. At this rate how many slices will he eat in 9 weeks?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verlock"/>
              <a:buAutoNum type="arabicPeriod"/>
            </a:pPr>
            <a:r>
              <a:rPr lang="en" sz="20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Solve and graph the inequality below.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8a – 15 &gt; 9 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18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19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10</a:t>
            </a:r>
          </a:p>
        </p:txBody>
      </p:sp>
      <p:pic>
        <p:nvPicPr>
          <p:cNvPr descr="http://vector.pixmac.com/4/pizza-chef-pixmac-vector-85470328.jp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225" y="2743200"/>
            <a:ext cx="239077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37500" y="0"/>
            <a:ext cx="8594700" cy="101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 Up 03/20 (MONDAY)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HW IS ON THE CHROMECART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392900" y="1307450"/>
            <a:ext cx="6512700" cy="345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= 4.1 inches and b = 11.3 inches</a:t>
            </a:r>
            <a:r>
              <a:rPr lang="en">
                <a:solidFill>
                  <a:srgbClr val="FFFF00"/>
                </a:solidFill>
              </a:rPr>
              <a:t>,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What is the area of the rectangle?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What is the perimeter?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If </a:t>
            </a:r>
            <a:r>
              <a:rPr b="1" lang="en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= 5/12 feet and b = 4/6 feet,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What is the area of the rectangle?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What is the perimeter?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426275" y="246700"/>
            <a:ext cx="2479200" cy="1171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May Do</a:t>
            </a:r>
            <a:r>
              <a:rPr lang="en"/>
              <a:t>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Khan Academy 18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Week 20 HW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Retake TBT 10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75" y="1805225"/>
            <a:ext cx="17049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